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6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1:58:33.7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0 446 0,'28'0'109,"56"0"-109,-28 0 16,55 0-16,-27 0 15,28 0-15,111 0 16,-55 0-16,-29 0 15,29 0-15,55 0 16,-139 0-16,-1 0 16,57 0-16,-28 0 15,-29 0-15,-27 0 16,112 0-16,-140 0 16,83 0-16,1 0 15,0 0-15,-29 0 16,29 0-1,-56 0-15,27 0 0,-27 0 16,-28 0-16,28 0 16,28 0-16,-56 0 15,55 0-15,1 0 16,0 0-16,28 0 16,-85 0-16,29 0 15,0 0-15,56 0 16,-84 0-16,27 0 15,1 0 1,28 0-16,-28 0 16,0 0-16,0 0 0,-1-28 15,1 28-15,0 0 16,28 0-16,-28 0 16,-1 0-1,1 0-15,0 0 16,28 0-16,-28-28 15,27 28-15,29 0 16,-28-28-16,-1 28 0,57 0 16,-56-28-16,27 28 15,29 0-15,0-27 16,27-29 0,56 56-16,-27-28 15,27 0-15,-56 28 16,29-56-16,-85 56 15,29-28-15,0 0 0,-57 28 16,1-28 0,0 28-16,0 0 15,-29-28-15,1 28 16,0-27-16,-28 27 16,0 0-16,0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19:17.9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0,'56'0'31,"27"0"-15,-27 0-1,56 0-15,-1 0 16,-27 0-16,84 0 16,-1 28-16,-27-28 15,-29 0-15,29 56 16,-29-56-16,-27 0 16,56 28-16,-84-28 15,27 27-15,1-27 16,0 28-16,-56-28 15,83 0-15,-55 0 16,28 0-16,-28 28 16,0-28-16,-29 0 15,1 0-15,0 0 16,28 0-16,-28 0 16,0 0-16,28 0 15,0 0 1,-1 0-1,-27 28-15,28-28 16,-28 0-16,0 0 16,0 0-1,28 0-15,-28 0 16,0 0 0,-1 0-16,29 0 15,-28 0 1,28 0-16,-28 0 15,28 0-15,-28 0 16,28 0 0,-29 0-16,1 0 15,0 0-15,28 0 16,-28 0 0,28-28-16,0 28 15,-1 0-15,1 0 16,-28-28-16,28 28 15,0 0-15,-28 0 16,0 0-16,0 0 16,-1 0-16,1-28 15,0 28-15,0 0 16,28 0 0,-28 0-16,28 0 15,-28-27-15,28 27 16,-29 0-1,1 0-15,0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43:31.8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0,'55'0'31,"29"0"-31,56 28 15,-57-28-15,85 56 16,27-28-16,-27 0 16,-29 0-16,140 28 15,224-29-15,-308 29 16,336-56-16,-57 28 16,-83-28-16,-56 0 15,-56 56-15,-56-28 16,-111-28-16,55 28 15,112 28-15,-111-56 16,55 0-16,-83 0 16,195 28-16,28 27 15,-28-27-15,111 84 16,-167-84-16,196 56 16,-140-1-16,223 85 15,-279-168 1,28 28-16,-139-28 15,55 0-15,-56 0 16,-55 0-16,-84 0 16,28 0-16,-28 0 15,0 0-15,-1 0 16,1 0 0,0 0 15,-28-28-31,0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43:57.3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921 0 0,'28'0'219,"-28"28"-204,0 0 1,0 28-16,28 0 0,-28 0 15,0 0 1,56 27-16,-56-27 0,0 0 16,0 0-16,0 27 15,0-27-15,0 0 16,0 0-16,0 0 16,0 0-1,0-1 1,0-27-16,0 0 15,0 28-15,0-28 16,0 0-16,0 0 281,28 28-281,28-1 16,-28-27 0,-1 28-16,29-28 0,-28 28 15,0-28 1,0 0-16,0 0 0,0-28 31,-28 28-15,28-1-16,-28 1 31,0 0-31,0 0 16,0 0-1,0 0 1,0 0-16,0 28 15,0-28-15,0 0 16,-28 0-16,0-1 16,28 1-1,0 0-15,-28-28 0,28 28 16,-28 0 0,0 0-1,28 0 16,0 0-15,-28 28-16,28-28 16,-28-1-16,0 1 0,28 0 15,0 0 1,-27 0-16,27 0 31,0 28 32,-28 0-48,28 0-15,-28-1 0,28 29 16,-28 56 0,0-57-16,28 1 15,-28 0-15,0 55 16,28-55-16,-56 0 15,56-56-15,0 83 16,0-27-16,-28 28 16,28-1-16,-28-27 0,28 28 15,0-28 1,-27-1-16,27 1 0,0 28 16,0-29-1,-28-27-15,28 28 16,-28 0-16,28-28 15,0 27-15,0-27 16,-28 0-16,28 56 0,0-57 16,-28 1-1,28 28 1,0-28-16,0 28 0,-28-29 16,28 1-16,0 0 15,-28 0-15,28 0 16,0-1-16,-28 1 15,28-28 1,0 0-16,-28 28 0,28 56 16,0-57-16,-28 1 15,28 0-15,0-28 16,-28 0-16,28 28 16,-27-28-16,27 27 15,0-27-15,0 0 16,-28 0-1,28 28-15,0-28 0,0 28 16,0-28-16,0 0 16,-28-1-16,28 1 31,0 0 16,-28-28 62,-112 28-93,-167 56-16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57:43.5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0 200 0,'27'0'796,"29"0"-780,0 0-16,-28 0 16,0 0-16,0 0 15,28 0-15,-28 0 16,-1 0-16,1 0 16,0 0 249,56 0-249,28 0-16,-29 0 15,-55 0-15,56 0 16,-28 0-16,0 0 16,0 0-16,-1 0 15,-27 0-15,0 0 16,0 0-16,0 0 16,0 0-16,0 0 15,0 0 1,0 0-16,0 0 15,0 0 1,-1 0 0,29 0-16,-28 0 15,0 0-15,0 0 16,0 0 0,0 0-16,0 0 15,0 0 1,0 0-16,-1 0 15,1 0 1,0 0-16,0 0 16,0 0-16,0 0 15,0 0 1,0 0 0,0 0-16,0 0 15,0 0-15,-1 0 16,1 0-1,0 0 1,0 0-16,0 0 16,0 0-16,0 0 15,0 0 1,28 0-16,-28 0 16,27-28-16,-27 28 15,0 0-15,0 0 16,28 0-16,-28 0 15,0 0-15,0 0 16,0 0-16,27 0 16,-27 0-1,28 0 1,-28 0-16,0 0 16,28 0-16,-28 0 15,0 0 1,0 0-16,-1 0 15,1 0-15,0 0 16,0 0-16,28 0 16,-28 0-16,28 0 15,-28 0-15,0 0 16,0 0-16,-1 0 16,29 0-16,-28 0 15,0 0-15,0 0 16,0 0-16,28 0 15,0 0-15,-1 0 16,1-28-16,28 28 16,-28 0-16,0 0 15,27 0-15,-27 0 16,0 0-16,0 0 16,28 0-16,-29 0 15,1 0 1,0 0-16,0 0 15,0-28-15,-28 28 0,27 0 16,-27 0-16,0 0 16,28 0-1,-28 0 1,0 0-16,0 0 16,0 0-1,0 0-15,0 0 16,27 0-16,-27 0 0,0 0 15,0 0 1,0 0 0,0 0-16,28 0 15,-28 0-15,0 0 16,-1 0 0,1 0-16,0 0 15,0 0 16,0 0-15,0 0 0,0 0-1,-28-27-15,28 27 16,0 0 0,28 0-16,-1 0 15,1 0 1,0 0-16,-28-28 15,28 28-15,0 0 16,-28 0-16,-1 0 16,29 0-16,-28 0 15,0 0-15,0 0 16,0 0-16,0 0 16,0 0-1,0 0 1,0 0 15,-1 0-15,1 0-1,0 0-15,0 0 16,0 0 0,0 0-16,0 0 15,28 0-15,-28 0 16,0 0-16,0 0 15,-1 0-15,1 0 16,0 0-16,0 0 16,28 0-1,-28 0-15,28 0 16,-28 0-16,0 0 16,27 28-16,-27-28 15,28 0 1,0 0-16,0 0 15,0 27-15,-1-27 16,1 0-16,0 0 16,0 0-16,0 28 15,0-28-15,-1 0 16,-27 0-16,56 28 16,0-28-16,-28 0 15,-1 0-15,1 28 16,0-28-16,-28 0 15,28 0-15,0 0 16,-29 28-16,1-28 16,28 0-16,-28 0 15,0 0-15,0 0 16,0 0-16,28 0 16,-28 0-16,0 28 15,-1-28-15,1 0 31,0 0 1,28 0-32,0 0 15,0 0-15,0 0 16,-1 0-16,1 0 16,28 0-1,-28 0-15,-28 0 16,28 0-16,-1 0 15,-27 0-15,0 0 16,28 0-16,-28 0 16,28 0-16,-28 0 15,27 0-15,1 0 16,-28 0 0,0 0-16,0 0 15,28 0-15,-28 0 16,28 0-16,-1 0 15,1 0 1,0 0-16,-28 0 16,28 0-1,-28 0-15,28 0 0,-29 0 16,1 0-16,0 0 16,28 0-16,0 0 15,0-28-15,0 28 16,-1 0-16,-27 0 15,0 0 1,0 0-16,28 0 16,-28 0-16,28 0 0,-1 0 15,1 0-15,0 0 16,-28 0-16,84 0 16,-56 0-1,-29 0-15,29 0 16,56 0-16,-56 0 15,0 0-15,-29 0 16,29 0 0,0 0-16,0 0 15,28-28-15,-28 28 16,-29 0-16,1 0 16,0 0-16,0 0 15,0 0-15,28 0 16,-28 0-16,0 0 15,0 0-15,0 0 16,-1 0-16,1 0 16,0 0-16,0 0 15,0 0-15,0 0 47,0 0-47,0 0 16,0 0-16,28 0 15,-29 0-15,1 0 16,28 0 0,-28 0-16,0 0 15,0 0 1,0 0 0,0 0-16,28 0 15,-28 0-15,-1 0 16,1 0-16,0 0 15,0 0 1,28 0-16,-28 0 16,28 0-16,0 0 15,-29 0 1,29 0-16,0 0 16,-28 0-16,0 0 15,0 0-15,0 0 16,0 0-16,27 0 15,-27 0-15,28 0 16,0 0-16,0 0 16,-28 0-16,0 0 15,28 0-15,-29-28 16,1 28-16,0 0 16,0 0-16,0 0 31,0 0-16,0 0 1,0-28-16,0 28 31,0 0-15,27 0 46,1 0-46,-28 0-16,28 0 16,0 0-16,0 0 15,-28 0 1,27 0-16,-27 0 16,28 0-16,-28 0 15,0 0-15,28 0 31,-28 0-31,0 0 16,27 0-16,1 0 16,0 0-16,-28 0 15,28 0-15,55 0 16,-27 0-16,0-28 16,0 28-16,-28 0 15,55-27-15,-83 27 16,84 0-16,-56-28 15,-29 28-15,1 0 16,0 0-16,0 0 16,28-28-16,0 28 15,0 0-15,-28 0 16,-1 0-16,29 0 16,-28 0-16,28 0 15,-28 0-15,0 0 16,0 0-16,0 0 15,0 0 17,0 0-17,-1 0-15,1 0 16,0 0 0,0 0-16,0 0 15,0 0-15,0 0 16,0 0-1,0 0-15,-28-28 16,28 28-16,0 0 16,-1 0-1,1 0-15,28 0 0,-28 0 16,0 0 0,0 0-16,0 0 15,0 0 1,0 0-16,0 0 15,27 0 1,1 0-16,0 0 16,0 0-16,-28 0 0,28 0 15,-28 0-15,27 0 16,-27 0 0,0 0-1,28 0-15,-28 0 16,28 0-16,-28 0 15,27 0-15,57 0 16,-84 0-16,28 0 16,-28 0-16,28 0 15,27 0-15,-27 0 16,0 0-16,28 28 16,-28-28-16,-1 0 15,1 0-15,0 0 16,0 0-16,0 28 15,-28-28-15,27 0 16,-27 0-16,0 0 16,0 0-16,28 0 15,-28 0-15,0 0 16,28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57:49.4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0,'28'0'172,"28"0"-156,56 0-16,-85 0 15,85 0-15,-56 0 16,28 0-16,-1 0 16,-27 0-16,28 0 15,-56 0-15,28 0 16,-28 0-16,0 0 15,-1 0 1,1 0 0,0 0-16,0 0 15,0 0-15,28 0 16,-28 0 0,28 0-16,-28 0 15,27 0-15,1 0 16,0 0 15,-28 0-31,0 0 16,0 0-16,28 0 15,-29 0-15,29 0 16,56 0 0,-56 0-16,-28 0 15,83 0-15,-55 0 16,28 0-16,-28 0 15,27 0-15,1 0 0,-28 0 16,28 0-16,-56 0 16,27 0-16,1 0 15,0 0 1,-28 0-16,0 0 16,0 0-16,0 0 15,0 0-15,28 0 16,-1 0-16,-27 0 15,0 0-15,28 0 0,0 0 16,28 0 0,-29 0-16,1 0 15,0 0-15,0 28 16,-28-28-16,28 0 16,-1 0-16,1 0 15,28 0-15,-28 0 16,0 0-16,27 0 15,1 0-15,-28 0 16,28 0-16,-29 0 16,29 0-16,-28 0 15,56 0-15,-84 0 16,27 0-16,1 0 16,28 0-16,-28 0 15,0 0-15,-1 0 16,1 0-16,28 0 15,-28 0-15,0 0 16,-1 0-16,1 0 16,0 0-16,-28 0 15,28 28-15,-28-28 16,28 0 0,-1 0-16,1 0 15,-28 0 1,0 0-16,28 0 15,-28 0 1,28 0-16,-1 0 16,-27 0-16,28 0 15,0 0-15,0 28 16,-28-28-16,0 28 16,0-28-16,27 0 15,-27 0-15,28 0 16,0 0-16,0 0 15,0 0 1,-28 28-16,27-28 16,1 0-16,0 0 15,0 0-15,0 0 16,-1 27-16,1-27 16,28 0-1,-28 0-15,0 0 16,0 28-16,-29-28 15,57 0-15,-28 0 16,0 0-16,0 0 16,-1 0-16,-27 0 15,0 0-15,28 0 16,-28 0-16,28 28 16,0-28-16,27 0 15,-27 0-15,0 0 16,-28 0-16,28 0 15,0 0-15,-28 0 16,-1 0-16,1 0 16,0 0-16,0 0 15,0 0-15,28 0 16,0 0 0,-28 0-1,0 0 1,-1 0 15,1 28-15,0-28-16,0 0 15,28 0-15,28 0 16,-28 0-16,-28 0 16,27 0-16,-27 0 15,0 0-15,0 0 16,0 0-16,28 0 15,-28 0 1,0 0-16,0 0 16,-1 0-16,29 0 15,-28 0 1,0 0-16,28 0 16,0 0-16,27 0 15,1 0-15,0 0 16,28 28-16,-29-28 15,1 0-15,0 0 16,0 0-16,27 0 16,-27 28-16,-28-28 15,27 0-15,1 0 16,0 0-16,56 0 16,-57 0-16,1 0 15,56 0-15,-29 0 16,29 0-1,-29 0-15,-27 0 16,56 0-16,-57 28 16,1-28-16,56 0 0,-57 0 15,57 0-15,-56 0 16,27 0-16,-27 0 16,56 0-16,-57 0 15,57 0 1,-84 0-16,28 0 15,-1 28-15,1-28 0,-28 0 16,0 0-16,-28 0 16,0 0-16,-1 0 15,1 0 1,0 0 0,0 0-1,28 0-15,0 0 16,0 0-16,-1 0 0,-27 0 15,0 0 1,0 0-16,0 0 16,0 0 93,0 0-93,0 0-16,0 0 15,0 0 1,0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59:17.5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0 280 0,'55'0'78,"85"0"-63,-28 0-15,55 0 16,-27 0-16,27 0 16,-27 0-16,27 0 15,56-28-15,-55 28 16,-29 0-16,-27 0 15,28-28-15,-29 28 16,29-56-16,-56 28 16,-29 28-16,1 0 15,0 0-15,0-28 16,28 28-16,-29 0 16,29-28-16,0 28 15,28 0-15,-29 0 16,-27 0-16,28 0 15,0 0-15,-1 0 16,29 0-16,-28 0 16,27 0-16,57 0 15,83 28-15,-28-28 16,-55 0-16,167 28 16,-56-28-16,-28 56 15,-28-28-15,84 0 16,-83 28-16,-1-29 15,-111 1-15,55-28 16,-55 56-16,139-28 16,-139 0-16,27-28 15,-83 28-15,56-28 16,-1 0-16,-27 28 16,-28-28-16,0 0 15,27 0-15,-27 0 16,0 0-16,0 0 15,28 0-15,-28 0 16,-1 0-16,1 0 16,0 0-16,0 28 15,28-28 1,-57 0-16,1 0 0,0 0 16,28 0-16,-28 0 15,0 0-15,0 0 16,0 0-16,28 0 15,-1 0-15,1 0 16,0 0-16,-28 0 16,56-28-16,-1 0 15,29 0-15,-56 0 16,0 28-16,55-28 16,29 0-16,-56 0 15,-1 0-15,29-27 16,0 27-16,-1 0 15,-27 28-15,-28-28 16,28 0 0,-29 28-16,-27-28 0,28 0 15,-28 28-15,0-28 16,0 28 0,0-28-1,0 28-15,-28-28 16,28 28-1,0 0-15,0 0 16,-28-28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3:00:27.8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84 0,'28'0'125,"28"0"-109,-1 0-16,29 28 15,28-28-15,-28 0 16,-1 28-16,57-28 16,-56 0-16,-1 0 15,1 0-15,-28 0 16,-28 0-16,28 0 15,-29 28-15,1-28 16,0 0 0,0 0-16,28 28 15,0-28-15,0 0 16,27 28-16,-27-28 16,28 0-16,-28 0 15,0 0-15,-28 0 16,27 0-16,-27 0 15,0 0-15,0 0 16,0 0-16,0 0 16,28 0-16,0 0 15,-1 0-15,29 0 16,-28 0-16,28 0 16,-1 0-16,1 0 15,56 0-15,-57 0 16,1 0-16,56 0 15,-56 28-15,-1-28 16,-27 0-16,28 0 16,27 0-16,-55 0 15,-28 0-15,84 0 16,-56 0-16,27 0 16,1 0-16,0 0 15,-28 0-15,27 0 16,-27 0-16,0-28 15,56 28-15,-56 0 16,27-28-16,1 0 16,56 28-16,-29-28 15,85 0-15,-141 28 16,57-55-16,-28 55 16,27-28-16,-55 28 15,0 0-15,0 0 16,0 0-1,-28 0-15,0 0 16,27 0-16,-27-28 16,0 28-1,0 0-15,0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3:00:32.1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0 206 0,'56'0'94,"83"0"-79,-27 0-15,55 0 16,113 0-16,-141 0 16,29-56-16,55 56 15,56 0-15,-111 0 16,27 0-16,-167 0 16,111 0-16,-55 0 15,0 0-15,55 0 16,-83 0-16,0 0 15,28 0-15,-28-28 16,-28 28-16,27 0 16,-27 0-16,0 0 15,0-28-15,28 28 16,-28 0-16,28 0 16,-1 0-16,1 0 15,-28 0 1,28 0-16,-28 0 15,0 0-15,28 0 16,-28 0 0,27 0-16,1-28 15,28 28-15,28 0 16,-29 0-16,1-27 16,0 27-16,0 0 15,27 0-15,-27 0 16,0 0-16,-28 0 15,-29 0-15,29-28 16,0 28-16,0 0 16,-28 0-16,83 0 15,-55 0-15,-28 0 16,84 0-16,-28 0 16,-29 0-16,29 0 15,-28 0-15,0 0 16,0 0-16,-28 0 15,27 28-15,-27-28 16,0 0-16,0 0 16,0 0-16,0 0 15,0 0-15,0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3:03:26.8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0 120 0,'56'0'125,"27"0"-109,29 0-16,27 0 15,57 0-15,27 0 16,-83 0-16,83 0 16,-56 0-16,57 0 15,-1 0-15,0 0 16,168 0-16,-168 0 16,-83 0-16,27 0 15,1 0-15,55 0 16,-55 0-16,-29 0 15,-27 0-15,27 0 16,-55 0-16,28 0 16,0-28-16,-57 28 15,29 0-15,0 0 16,0 0-16,55 0 16,-27 0-16,27-28 15,-27 28-15,55-56 16,85 56-16,-141 0 15,57 0-15,-29 0 16,-55 0-16,28 0 16,-29 0-16,29 0 15,0 0-15,-29 0 16,57 0-16,-28 0 16,-29 0-16,29 0 15,0 0-15,27 0 16,-111 0-16,56 0 15,56 0-15,27 0 16,0 0-16,-27 0 16,-28 0-16,27 0 15,-55 0-15,0 0 16,-1 0-16,1 28 16,28-28-16,-28 0 15,-1 0-15,1 0 16,28 28-16,-1-28 15,29 0-15,27 0 16,-83 0-16,0 0 16,0 0-16,-1 0 15,29 0-15,-56 0 16,28 0-16,-29 0 16,29 0-16,-28 0 15,28 0-15,-1 28 16,1-28-16,28 0 15,-29 0-15,1 0 16,0 0-16,0 0 16,27 0-16,-55 0 15,0 28-15,0-28 16,-28 0-16,28 0 16,-1 0-16,-27 0 15,28 0-15,0 0 16,0 0-16,0 0 15,27 0-15,-27 0 16,28 0-16,0 0 16,-29 0-16,29 0 15,28 0-15,-28 0 16,-29 0-16,1 0 16,28 0-16,-28 0 15,28 0-15,-29 0 16,1 0-16,0 0 15,-28 0-15,28 0 16,0 0 0,-1 0-16,-27 0 15,28 0-15,0 0 16,28 0-16,-1 0 16,-27 0-16,0 0 15,0 0-15,0 0 16,-28 0-16,0 0 15,27 0 1,-27 0-16,0 0 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3:41:40.8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0,'84'0'125,"-28"0"-109,28 0-16,0 28 16,-29-28-16,29 0 15,-28 0-15,56 28 16,-85-28-16,85 0 16,-56 0-16,28 0 15,-28 0-15,-29 0 16,1 0-1,0 0-15,0 28 16,0-28-16,0 0 16,0 0-16,28 0 15,-28 0 1,0 28-16,27-28 16,-27 0-16,28 0 15,-28 0 1,28 0-16,-28 0 15,28 0-15,-56 28 16,55-28-16,1 0 16,0 0-16,0 0 15,-28 0-15,28 0 16,27 0-16,-27 0 16,28 0-16,-28 0 15,27 0-15,1 0 16,28 0-16,-1 0 15,29 27-15,-28-27 16,27 0-16,-83 0 16,56 0-16,27 0 15,-27 0-15,0 0 16,27 0-16,29 0 16,-29 28-16,-27-28 15,-28 0-15,-1 0 16,57 0-16,-28 0 15,27 0-15,-27 0 16,-1 0-16,-27 0 16,0 0-16,-28 0 15,27 0 1,1 0-16,-28 0 0,84 0 16,-57 0-16,1 0 15,56 0 1,-57 0-16,1 0 15,0 0-15,0 0 16,27 0-16,-27 0 16,0 0-16,55 0 15,-27 0-15,-28 0 0,27 0 16,-27 0 0,28 0-16,27 0 0,-27 0 15,27 0 1,-27 0-16,28 0 15,-29 0-15,-27 0 16,-28 0-16,83 0 16,-27 0-16,0 0 0,-29 0 15,1 0 1,0 0-16,0 0 16,-29 0-16,57 0 15,-84 0-15,0 0 16,56 0-16,-1 0 15,29 0-15,-28 0 16,-1 0-16,-27 0 16,28 0-16,0 0 15,27 0-15,-83 0 16,28 0-16,84 0 16,-57 0-16,1 0 15,56 0-15,-57 0 16,29 0-16,28 0 15,-29 0-15,29 0 16,-56 0-16,-1 0 16,85 0-16,-29 0 15,-55 0-15,0 0 16,-28 0-16,27 0 16,1 0-16,84 0 15,-29 0-15,-55 0 16,56 0-16,-57 0 15,29 28-15,83-28 16,-83 0-16,27 28 16,-27-28-16,28 0 15,-29 28-15,-83-28 16,112 0-16,-29 0 16,-27 56-16,-28-56 15,-28 0-15,0 0 16,0 0-16,28 0 15,-1 0-15,1 28 16,0-28-16,0 0 16,-28 0-16,56 0 15,-29 0-15,1 0 16,28 0-16,0 0 16,-56 0-16,55 0 15,29 0-15,-28 0 16,27 0-16,1 0 15,28 0-15,-29 0 16,1 0-16,55 0 16,-55 0-16,0 0 15,-29 0-15,29 0 16,0 0-16,27 0 16,-27 0-16,139 0 15,-167 0-15,55 0 16,29 0-16,-1 0 15,57 0-15,-85 0 16,29 0-16,-1 0 16,-55 0-16,-1 0 15,-27-28-15,-56 28 16,28 0-16,0 0 16,27 0-1,29-28-15,-56 28 16,56 0-16,-29 0 15,29 0-15,0 0 16,27 0-16,-55 0 16,0 0-16,-1 0 15,1 0-15,-28 0 16,-28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1:59:23.8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677 834 0,'28'0'141,"56"0"-125,-28 0-16,27 0 0,29 0 15,-28 0-15,0 0 16,55 27-16,-83-27 16,28 0-16,-1 0 15,-27 0-15,28 0 16,-28 0-16,0 28 15,-1-28 1,1 0-16,-28 0 0,28 0 16,-28 0-1,28 0 1,0 0-16,-28 0 0,27 0 16,-27 0-1,0 0 1,0 0-16,0 0 15,0 0-15,0 0 16,0 0 15,0 0-31,27 0 0,-27 0 16,56 0 0,-56 0-16,0 0 15,28 0-15,0 0 0,-28 0 16,27 0-16,1 0 15,-28 0-15,0 0 16,28 0 0,0 0-16,-1 0 15,1 0-15,-28 0 16,28 0-16,28 0 16,-28 0-16,-1 0 15,29 0-15,-28 0 16,28 0-16,-1 0 15,29 0-15,-56 0 16,28 0-16,-29-28 16,1 28-16,0 0 15,0-27-15,0 27 16,0 0-16,27 0 16,-27 0-1,0-28-15,0 28 16,28 0-16,-29 0 15,57 0-15,-56-28 16,0 28-16,27 0 16,-27 0-16,28 0 15,-28-28-15,0 28 16,27 0-16,-27 0 16,28 0-16,0 0 15,-29 0-15,29 0 16,28 0-16,-56 0 15,-28 0-15,27 0 16,1-28-16,0 28 16,-28 0-16,0 0 15,28 0-15,-28 0 16,0 0-16,-1 0 16,1 0-16,0 0 15,28 0-15,0 0 16,0 0-1,0 0-15,-1 0 16,1 0-16,-28 0 16,0 0-16,28 0 15,0 28-15,-1-28 16,1 0-16,0 0 16,28 0-16,-28 28 15,-28-28-15,27 0 16,1 0-16,0 28 15,28-28-15,-56 0 16,55 0-16,-27 0 16,0 28-16,-28-28 15,28 0-15,-28 0 16,28 0-16,-1 27 16,1-27-16,0 0 15,0 0-15,0 0 16,-28 0-16,0 0 15,-1 0-15,1 0 16,0 0-16,0 0 16,0 0-1,0 0-15,-28-27 32,0-1-17,0 0-15,0 0 16,0 0-16,-28 0 15,0 28-15,0 0 16,28-28-16,0 0 16,-28 0-16,0 0 15,1 0-15,-1 1 16,0 27-16,-28-28 16,28 0-1,0 0 1,-28 0-16,28-28 15,-27 56-15,27-28 16,-28 0-16,0 0 16,0 0-16,28 28 15,-28-28 1,28 28-16,1-27 16,-29 27-16,28 0 15,0 0-15,28-28 16,-28 28-16,0 0 15,-28 0-15,28 0 16,0 0-16,-27 0 16,27 0-1,-28 0 1,28 0-16,0 0 16,0 0-16,0 0 0,0 0 15,0 0-15,0 0 16,1 0-1,-1 0-15,0 0 16,0 0-16,0 0 16,0 0-16,0 0 0,-28 0 15,0 0-15,29 0 32,-29 0-32,28 0 15,0 0-15,-28 0 16,28 0-16,0 0 15,-28 0-15,1 0 16,-1 28-16,28-28 16,-28 0-16,0 0 15,28 0-15,-28 0 16,1 0-16,27 0 16,-28 0-16,0 0 15,0 0-15,0 0 16,1 0-16,-1 27 15,0-27-15,0 0 16,0 0-16,1 0 16,-29 0-16,28 0 15,28 0-15,-56 0 16,28 0-16,29 0 16,-85 0-16,56 0 15,0 0-15,-27 0 16,27 0-16,-28 0 15,28 0-15,-28 0 16,1 0-16,-1 0 16,-28 0-16,84 0 15,-83 0-15,27 0 16,0 0-16,56 0 16,-55 0-16,-1 0 15,28 0-15,-28 0 16,28 0-16,1 0 15,-1 0-15,0 0 16,0 0-16,0-27 16,1 27-16,27 0 15,-28 0-15,28 0 16,-84-28-16,56 28 16,29 0-16,-29 0 15,0 0-15,0-28 16,-56 28-16,29 0 15,-1 0-15,28-28 16,-28 28-16,29 0 16,-1-28-16,0 28 15,0 0-15,-28-28 16,28 28-16,29 0 16,-29 0-16,0-28 15,28 28-15,-28 0 16,0 0-1,28 0-15,-27 0 16,27 0-16,0 0 16,0 0-16,0 0 15,-28 0-15,28 0 16,-28 0-16,29 0 16,-29 0-16,0 0 15,28 0 1,-28 0-16,28 0 15,-28 0-15,28 0 16,-27 0 0,27 0-16,-28 0 15,0 0-15,28 0 16,-28 0 0,1 0-16,-1 0 15,0 0-15,0 28 16,0-28-16,28 28 15,0-28-15,1 0 16,-57 28 0,56 0-1,0 0-15,0-28 16,0 0 15,28 28-15,-28-1-1,28 1 1,0 28-16,0-28 16,0 0-16,0 0 15,0 28-15,-56 0 16,56-28-16,0-1 16,0 1-16,0 0 15,0 0 1,0 0-16,0 0 15,28 0-15,0 0 16,0-28 0,0 28-1,0-28 1,0 0 0,28 0-16,-28 0 15,27 28-15,1-28 16,-28 0-16,-28 28 15,56-28-15,-28 0 16,0 0 0,56 0-16,-29 0 15,-27 0-15,56 27 16,-28-27-16,28 0 16,27 0-16,-27 0 0,56 0 15,-29 0-15,29 0 16,-57-27-1,29-29-15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3:51:38.7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 0,'28'0'78,"28"0"-62,27 0-16,-27 0 16,28 0-16,-28 0 15,0 0-15,-1 0 16,-27 0-16,28 0 15,-28 0 1,0 0 0,28 0-16,0 0 15,-29 0 1,29 0-16,-28 0 16,28 0-1,-28 0-15,0 0 16,0 0-16,0 0 15,0 0 1,0 0 0,-1 0-16,1 0 15,0 0-15,0 0 16,0 0 0,0 0-16,28 0 15,-28 0-15,28 0 16,-29 0-16,29 0 15,0 0-15,0 0 16,-28 0-16,28 0 16,0 0-16,-1 0 15,-27 0-15,0 0 16,28 0-16,56 0 16,-57 0-1,1 0-15,0 0 16,0 0-16,0 0 15,0 0-15,-29 0 16,1 0-16,0 0 16,28 0-16,-28 0 15,28 0-15,-28 0 16,0 0 0,0 0-16,27 0 15,-27 0 1,28 27-16,0-27 0,0 0 15,0 0 1,-1 0-16,1 0 16,0 0-16,0 0 15,-28 0 1,0 0-16,0 0 31,27 0-31,-27 0 16,0 0-16,0 0 0,28 28 15,0-28 1,0 0 0,0 0-16,-1 0 15,1 0-15,0 0 16,0 0-16,28 0 16,-29 0-16,29 0 15,0 0-15,0 0 16,27 0-16,-55 0 15,28 0-15,0 0 16,-1 0-16,1 0 16,56 0-16,-57 0 15,1 0-15,28 0 16,-29 0-16,1 28 16,0-28-16,-28 0 15,0 0-15,27 0 16,-55 0-16,0 0 15,28 0-15,-28 0 16,0 0-16,0 0 16,0 0-1,-1 0 1,1 0 0,0 0-16,0 0 31,0 0-16,0 0 1,0 0 15,0 0-15,28 0 0,-28 0 15,0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3:51:45.9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0,'28'0'172,"28"0"-172,-1 0 16,1 0-16,0 0 15,28 0-15,27 28 16,-27-28-16,0 28 16,-28-28-16,0 0 15,27 0 1,-27 27-16,0-27 15,56 28-15,-85-28 16,85 0-16,-56 0 0,-28 0 16,84 0-16,-57 0 15,1 0-15,28 0 16,-28 0 0,0 28-16,-29-28 15,1 0 1,28 0-16,-28 0 0,0 0 15,0 0 1,0 0 15,0 0-15,0 0 0,28 0-16,-29 0 15,1 0-15,0 0 0,0 0 16,0 0-16,0 0 15,0 0 1,0 0-16,0 0 16,0 0-16,27 0 15,-27 0-15,28 0 16,0 0-16,0 0 16,0 0-16,-28 0 15,27 0-15,1 0 16,0 0-16,-28 0 15,28 0-15,-28 0 16,55 0-16,-27-28 16,0 28-16,0 0 15,0-28 1,-28 28-16,27 0 16,-27 0-1,0 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3:51:52.6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0 245 0,'111'0'266,"-55"-28"-250,0 28-16,0-27 15,0 27-15,-1 0 16,-27 0 0,28-28-16,0 28 15,-28 0-15,28-28 16,-28 28-16,0-28 15,-1 28 1,1 0 0,0 0-16,0 0 31,0 0 16,0 0-47,0 0 31,0-28-31,0 28 16,28 0-16,-29 0 15,29 0-15,0 0 16,0 0-16,-28 0 16,28 0-16,-28 0 15,27 0-15,1 0 16,-28 0-1,0 0-15,28 0 16,0 0-16,-28 0 16,0 0-16,-1 0 15,29 0-15,-28 0 16,0 0-16,28 0 16,0 0-1,-28 0 1,27 0-16,-27 0 15,28 0-15,0 0 16,-28 0-16,0 0 16,0 0-16,28 0 15,-28 0 1,27 0 0,-27 0-16,28 0 15,-28 0-15,0 0 16,28 0-16,0 0 0,-1 0 15,-27 0-15,28 0 16,0 0-16,28 0 16,-29 0-1,29 0-15,0 0 16,-28 0-16,28 0 16,-1 28-16,-55-28 0,56 28 15,-56-28 1,0 0-16,0 0 15,0 0 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3:58:58.0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0 122 0,'56'0'62,"28"0"-46,-28 0-16,27 28 16,29-28-16,-28 0 15,-56 0-15,56 0 16,-1 0-16,-27 0 16,28 0-16,0 0 15,-1 0-15,1 0 16,28 0-16,-56 0 15,27 0-15,1 0 16,0 0-16,-28 0 16,-1 0-16,1 0 15,0 0-15,0 0 16,0 0-16,-28 0 16,-1 0-1,1 0-15,0 0 16,28 0-16,-28 0 15,0 0-15,0 0 16,28 0-16,0 0 16,-1 0-16,1 0 15,0 0-15,0 0 16,28 0-16,-29 0 16,1 0-16,0 0 15,0 0-15,0 0 16,-28 0-16,55 0 15,-55 0-15,28 0 16,0 0-16,28 0 16,-29 0-16,1 0 15,0 0-15,0 0 16,28-28-16,-29 28 16,57 0-16,-84 0 15,84 0-15,-29 0 16,1-28-16,-28 28 15,28 0-15,-28 0 16,-1 0-16,1 0 16,0-28-16,0 28 15,0 0-15,-1 0 16,1 0-16,0-28 16,-28 28-16,28 0 15,-28 0 1,0 0-16,0-28 15,0 28-15,27 0 16,-27 0 0,0 0-16,0 0 15,0 0-15,0 0 16,0 0-16,0 0 16,0 0-1,0 0-15,-1 0 16,1 0-16,0 0 15,0 0 1,28 0 0,-28 0-16,0 0 15,0 0-15,0 0 16,0 0-16,-1 0 16,1 0-1,0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3:59:13.2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96 0,'0'-28'16,"28"28"93,84 0-93,-29 0-16,-27 0 16,84 0-16,27 0 15,-55 0-15,27 0 16,-55 0-16,28 0 16,27 0-16,-55 0 15,0 0-15,-28 0 16,-28 0-16,27 0 15,-27 0-15,0 0 16,28 0-16,0 0 16,-28 0-16,28 0 15,-28 0-15,-1 0 16,1 0 0,0 0-16,0 0 15,0 0-15,28 0 16,-28 0-16,0 0 15,28 0 1,-29 0-16,29 0 16,0 0-1,-28 0-15,0 0 16,28-28-16,0 28 16,-1 0-16,1 0 15,0 0-15,0-28 16,0 28-16,0 0 15,-1 0-15,1 0 16,0 0-16,-28 0 16,0 0-1,0 0-15,0 0 16,0 0-16,-1 0 16,1 0-16,0 0 46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3:59:14.9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0 162 0,'56'0'94,"27"0"-94,57 0 16,-29 0-16,29 0 15,28 0-15,-57 0 16,112 0-16,-55 0 16,-84 0-16,55 0 15,57 0-15,-113 0 16,29 0-16,0 0 16,-29 0-16,29 0 15,-56 0-15,-28 0 16,0 0-16,0 0 15,27 0-15,-27 0 16,0 0-16,0 0 16,0 0-1,28 0-15,0 0 16,-28 0-16,27 0 16,1 0-16,28 0 15,-28 0 1,0 0-16,-1 0 15,1 0-15,0 0 16,0 0-16,0 0 16,28 0-16,-29 0 15,-27 0-15,56 0 16,0 0-16,-28 0 16,-1 0-16,1 0 15,28 0-15,-28 0 16,0 0-16,27 0 15,-27 0-15,0 0 16,28 0-16,27 0 16,29 0-16,-56 0 15,55 0-15,-55 0 16,-28 0-16,0 0 16,-1 0-16,-27 0 15,84 0 1,-56 0-16,-28 0 0,55 0 15,-55 0-15,28 0 16,-28 0-16,0 0 16,0 0-16,0 0 15,-28 27 63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4:01:27.9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0 163 0,'28'0'282,"0"0"-267,27 28-15,-27-28 16,0 0-16,0 0 16,0 0-16,0 0 15,0 0-15,28 0 16,-28 0-16,27 0 15,-27 28 1,0-28 0,0 0-16,0 0 31,0 0 110,28 0-95,0 0-46,-1 0 16,29 0-16,-56 0 16,28 0-16,28 0 15,-56 0-15,27 0 16,-27 0 0,0 0-16,0 0 15,0 0-15,0 0 16,0 0-1,0 0-15,0 0 16,0 0 0,0 0-16,27 0 15,-27 0 1,28 0 0,-28 0-1,0 0-15,0 0 16,0 0-1,0 0-15,0 0 16,-1 0 15,1 0-15,0 0-16,0 0 16,0 0-1,0 0-15,28 0 31,-28 0-31,28 0 16,-1 0-16,1 0 16,28-28-16,-56 28 15,28 0-15,0 0 16,-1-28-16,-27 28 16,28 0-1,-28 0-15,28-28 16,0 28-16,-1 0 15,-27 0-15,0 0 16,0 0-16,28-28 16,-28 28-16,28 0 15,-28 0-15,0 0 16,27 0 0,-27-28-16,28 28 15,0 0-15,0 0 16,28 0-16,-29 0 15,-27-28-15,0 28 16,28 0-16,-28 0 16,28 0-16,0 0 15,-29 0-15,29 0 16,0 0-16,-28 0 16,28 0-16,0-28 15,0 28-15,-1 0 16,1 0-16,-28 0 15,28 0-15,-28 0 16,28 0-16,-1 0 16,1 0-1,-28 0-15,0 0 16,0 0-16,0 0 16,0 0-1,0 0-15,28 0 16,-28 0-1,-1 0 1,1 0 0,0 0-1,0 0 1,0 0-16,0 0 16,0 0-1,0 0 1,0 0-16,28 0 15,-29 0-15,1 0 16,28 0-16,0 28 16,0-28-1,-28 0-15,28 28 16,-29-28-16,1 0 16,0 0-16,0 0 15,28 0-15,-28 0 16,0 0-16,0 28 15,28-28-15,-28 0 16,27 0 0,-27 0-16,0 0 15,28 0-15,-28 0 16,0 0 0,0 0-16,0 0 15,0 0 1,-1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6:43:21.1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 0,'84'0'47,"56"0"-47,-57 0 16,57 28-16,-29-28 15,29 28-15,-28-28 16,27 27-16,29 29 16,83-28-16,-139-28 15,55 28-15,-27-28 16,27 0-16,1 0 15,-57 0-15,57 0 16,-113 0-16,85 0 16,-28 0-16,111 56 15,-83-56-15,-29 0 16,-55 0-16,56 0 16,-1 0-16,-27 0 15,-28 0-15,0 0 16,-28 0-16,0 0 15,-1 0 1,1 0-16,28 0 16,0 0-16,0 0 15,0 0-15,27 0 16,-27 0-16,28-28 16,-28 28-16,0 0 15,-1 0-15,1-56 16,0 56-16,0 0 15,-28 0-15,0 0 16,83 0-16,-27-28 16,0 28-16,0 0 15,-29 0-15,-27 0 16,28 0-16,0 0 16,28 0-16,-28 0 15,-1 0-15,1 0 16,28 0-16,-28 0 15,0 0-15,27 0 16,1-56 0,28 56-16,-84 0 0,83 0 15,-55 0-15,28 0 16,0 0-16,-29 0 16,29 0-16,-28 0 15,28 0-15,-29 0 16,1 0-16,0 0 15,0 0-15,0 0 16,-28 0 0,0 0-16,27-27 15,-27 27-15,0 0 16,28 0-16,0 0 16,28 0-16,-29 0 15,29 0-15,-28 0 16,28 0-1,-28 0-15,-1 0 16,1-28-16,-28 28 0,28 0 16,0 0-16,0 0 15,-1 0 1,-27 0 0,56 0-16,-28-28 15,0 28-15,0 0 16,-1 0-16,1 0 15,0 0-15,0 0 16,-28 0-16,28 0 0,-29 0 16,1 0-1,0 0-15,0 0 16,0 0 15,0 0-15,0 0-16,0 0 15,0 0 1,28 0-16,-28 0 16,27 0-1,-27 0-15,0 0 16,0 0-16,0 0 172</inkml:trace>
  <inkml:trace contextRef="#ctx0" brushRef="#br0" timeOffset="1551">9965 37 0,'84'0'47,"27"0"-31,29 0-16,-29 0 15,29 0-15,27 0 16,-55-28-16,0 28 16,167 0-16,-28 0 15,-139 0-15,55 0 16,56 0-1,-139 0-15,140 0 16,-85 0-16,-27 0 0,-29 0 16,1 0-16,28 0 15,-28 0-15,-1 28 16,1-28-16,28 0 16,-56 28-16,27-28 15,-55 0 1,28 0-16,0 27 15,28-27-15,-29 28 16,-27-28-16,28 0 16,0 0-16,0 0 15,0 28-15,-1-28 16,1 0 0,-28 0-16,0 0 15,0 28-15,28-28 16,0 0-16,-1 0 0,1 28 15,28-28-15,56 0 16,-57 0 0,-27 0-16,112 0 15,-85 0-15,1 0 16,0 0-16,27 0 16,-27 0-16,0 0 15,-28 0-15,28 0 0,-1 0 16,57 0-1,-29 0-15,29 0 16,-28 0-16,55 0 16,-27 0-16,-29 0 15,29 0-15,27 0 16,-55 0-16,28 0 16,-57 28-16,1-28 15,0 0-15,27 0 16,-83 0-16,84 0 15,-28 0-15,-1 0 16,57 0-16,-84 0 16,28 0-16,-29 0 15,1 0-15,-28 0 16,0 0-16,28 0 16,0 0-16,-28 0 15,27 0-15,1 0 16,0 0-1,0 0-15,28 0 16,-29 0-16,1 0 16,56 0-16,-56 0 15,0-28-15,-28 28 16,27 0-16,-27 0 16,0 0-1,0-28-15,0 28 16,0 0-1,0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6:44:04.1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 0,'56'0'94,"-28"0"-79,84 0-15,-29 0 16,1 0-16,0 0 16,55 0-16,-55 0 15,0 0-15,-1 0 16,-27 0-16,56 0 16,-28 0-16,-28 0 15,-1 0-15,-27 0 16,84 0-16,-56 0 15,27 0-15,1 0 16,-28 0-16,28 0 16,0 0-16,55 0 15,-55 0-15,55 0 16,-55 0-16,0 28 16,55-28-16,-27 0 15,-28 0-15,55 0 16,-55 28-16,28-28 15,-1 28-15,1-28 16,-56 0-16,28 0 16,55 56-16,29-56 15,-85 0-15,57 28 16,-28-28-16,-1 0 16,1 0-16,-28 0 15,-29 0-15,85 28 16,-56-28-16,-1 0 15,-27 0-15,28 0 16,28 0-16,-29 0 16,1 0-16,0 0 15,0 0-15,27 0 16,-27 0-16,28 0 16,27 0-16,-27 0 15,55 0-15,-27 0 16,27 0-16,112 0 15,-111 0-15,-84 0 16,83 28-16,-55-28 16,-28 0-16,-29 0 15,29 0-15,-28 0 16,28 0-16,-29 0 16,-27 0-16,56 0 15,-28 0-15,0 0 16,28 0-16,-29 0 15,1 0-15,-28 0 16,28 0 0,-28 0-16,0 0 15,0 0-15,0 0 16,-1 0 0,1 0-16,0 0 15,0 0-15,-28-56 125,-111-28-125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6:49:20.4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0 277 0,'28'-28'16,"0"28"-16,27 0 15,1 0-15,28-28 16,0 28-16,55-56 16,-83 56-16,56 0 15,27-28-15,-27 28 16,55 0-16,-27 0 16,-28 0-16,55 0 15,56 0-15,-55 0 16,-29 0-16,-27 0 15,28-28-15,-29 28 16,-55 0-16,56 0 16,-28-28-16,-29 28 15,1 0-15,28 0 16,0 0-16,-29 0 16,85-27-16,-56 27 15,0 0-15,-1 0 16,-27-28-16,-28 28 15,28 0-15,28 0 16,-29 0-16,29 0 16,0 0-16,-28 0 15,83 0-15,-55 0 16,0 0-16,55 0 16,-55 0-16,0 0 15,-1 0-15,-27 0 16,56 0-1,-28 0-15,-1 0 16,1 0-16,56 0 16,-29 0-16,29 0 0,-28 0 15,55 0-15,-27 0 16,27 0 0,-83 0-16,27 0 15,-27 0-15,56 0 16,-56 0-16,-1 0 15,85 0-15,-57 0 16,-27 0-16,0 0 0,27 0 16,1 0-1,0 0-15,-56 0 16,27 0-16,57 28 16,-56-28-16,-1 0 15,57 0-15,-28 27 16,-1-27-16,-27 0 15,0 28-15,-28-28 16,83 0-16,-27 0 16,-1 0-16,29 28 15,-56-28-15,83 0 16,-27 0-16,-57 0 16,29 0-16,-28 56 15,27-56-15,1 0 16,56 0-16,-57 28 15,-27-28-15,0 0 16,-1 0-16,-27 0 16,28 0-16,28 0 15,-29 28-15,1-28 16,56 0-16,-29 0 16,29 0-16,27 0 15,-55 0-15,111 0 16,1 28-16,-57-28 15,112 0-15,-139 28 16,83-28-16,-55 0 16,27 0-16,-28 0 15,1 0-15,-56 0 16,111 0-16,0 0 16,-55 0-16,27 0 15,-28 0-15,1 0 16,-1 0-16,1 0 15,-1 0-15,-27 0 16,27 0-16,57 0 16,-57 0-16,1 0 15,-29 0-15,84 0 16,-55 0-16,-56 0 16,111 0-16,0 0 15,-55 0-15,-113 0 16,141-28-16,-29 28 15,-55 0-15,55 0 16,1 0-16,-56 0 16,-1 0-16,-55 0 15,28 0-15,0 0 16,27 0-16,-27 0 16,-56 0-16,56 0 15,-1 0-15,1 0 16,-28 0-16,0 0 15,0 0-15,-29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02:36.6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0 141 0,'28'0'188,"28"0"-173,-28 0-15,28 0 16,-28 0-16,28 0 16,-29 0-1,1 0-15,28 0 16,-28 0-16,0 0 15,0 0 1,0 0 0,0 0-16,0 0 15,0 0 1,-1 0 0,1 0-1,0 0 16,0 0-15,0 0 0,0 0-1,0 0 1,0 0 0,0 0-1,0 0 1,0 0-1,-1 0-15,1 0 16,0 0 15,0 0-15,0 0-16,0 0 16,0 0-16,28 0 15,-28 0 1,0 0-16,0 0 15,-1 0-15,1 0 16,0 0 0,0 0-1,0 0 1,0 0-16,0 0 16,0 0-1,0 0 1,0 0-16,0 0 15,-1 0-15,1 0 16,0 0 0,0 0-16,0 0 31,0 0-15,0 0-16,0 0 15,0 0-15,0 0 16,0 0-1,-1 0-15,1 0 16,0 0-16,0 0 16,0 0-1,0 0-15,0 0 16,0 0 0,0 0-16,0 0 0,0 0 31,0 0-31,-1 0 15,1 0-15,0 0 16,0 0 0,0 0-1,0 0 1,0 0 0,0 0-16,28 0 15,-28 0 1,-1 0-1,1 0-15,0 0 16,0 0 0,0 0-1,-28-28 1,28 28-16,0 0 16,0 0-16,0 0 0,0 0 15,0 0 1,0 0-1,-1 0-15,1 0 16,0 0-16,28-28 16,-28 28-16,0 0 15,28 0-15,-28 0 16,0 0-16,-1 0 16,1 0-16,0-28 15,0 28 16,0 0-31,0 0 16,0 0-16,0 0 16,0 0-16,0 0 15,0-28-15,-1 28 16,29 0-16,-28 0 16,0 0-16,0 0 15,28 0 1,-28 0-16,0 0 15,0 0 1,27 0 0,-27 0-16,0 0 15,28 0-15,-28 0 16,0 0-16,0 0 16,0 0-1,0 0-15,0 0 16,-1 0-16,29 0 15,-28 0 1,0 0-16,28 0 16,-28 0-16,0 0 15,28 0 1,-29 0-16,1 0 16,0 0-16,0 0 15,0 0-15,0 0 16,28 0-16,-28 0 15,28 28-15,-28-28 16,-1 0-16,57 28 16,-28-28-1,-28 0-15,28 0 16,-28 28-16,27-28 16,1 28-1,-28-28-15,0 0 16,0 0-1,0 0-15,0 0 16,0 0 0,28 0-16,-28 0 15,27 28-15,-27-28 16,28 0 0,-28 0-16,28 0 15,-28 0 1,0 0-1,0 0 17,-1 0 61,1 0-77,0-28-16,0 28 16,0 0 15,0-28-15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6:52:44.7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0 125 0,'28'0'94,"28"-28"-63,0 28-31,-28 0 16,28 0-16,-1 0 15,-27 0-15,28-28 16,0 28-16,-28 0 15,28-28 1,0 28-16,-28 0 16,27-28-16,1 28 15,0 0 1,-28 0-16,56 0 16,-56 0-16,55 0 15,-27 0-15,0 0 16,-28 0-16,83 0 15,-83 0-15,0 0 16,0 0-16,28 0 16,0 0-16,0 0 15,0 0-15,-1 0 16,1 0-16,0 0 16,-28 0-1,28 0-15,-28 0 16,27 0-16,1 28 15,0-28-15,-28 0 16,28 0-16,-28 0 16,28 0-16,-29 0 15,29 0-15,0 28 16,-28-28 0,0 0-1,0 0 1,0 0-16,0 0 15,0 0-15,0 0 16,-1 0 0,1 0-1,0 0-15,0 0 16,28 0-16,-28 0 16,0 0-16,0 0 15,28 0-15,-29 0 16,29 0-16,-28 0 15,28 0 1,-28 0 0,0 0-16,28 0 15,0 0-15,-1 0 16,-27 0-16,0 0 16,56 0-16,-56 0 15,28 0-15,-28 0 16,55 0-16,1 0 15,-28 0 1,55 28-16,-83-28 16,28 0-16,56 0 15,-56 0-15,27 0 16,1 0-16,-56 0 16,56 0-16,-28 0 15,-1 0-15,-27 0 16,28 0-16,0 0 15,-28 0-15,28 0 16,0 28-16,-1-28 16,1 0-16,0 0 15,-28 0-15,0 0 16,0 0-16,0 0 16,28 0-16,-1 28 15,1-28-15,-28 0 16,0 0-16,28 0 15,0 0 1,-1 0-16,-27 0 16,28 0-16,-28 0 15,0 0-15,28 0 16,-28 0-16,28 0 16,-1 0-16,1 0 15,0 0-15,-28 0 16,0 0-16,0 0 15,28 0-15,-1 0 16,1 0-16,0 0 16,0 0-16,-28 0 15,0 0-15,83 0 16,-27 0 0,-28 0-16,0 0 0,0 0 15,-1 0-15,-27 0 16,28 0-16,0 0 15,0 0-15,0 0 16,27 0-16,29 0 16,-28 0-16,-28 0 15,27 0 1,-27 0-16,0 0 0,-28 0 16,0 0-16,0 0 15,55 0-15,-27 0 16,28 0-16,-56 0 15,56 0-15,-29 0 16,29-28 0,-28 28-16,0 0 15,0 0-15,0 0 0,-1 0 16,1 0-16,0 0 16,0-28-16,0 28 31,-28 0-16,27 0-15,-27 0 16,28 0-16,-28-28 16,0 28-16,0 0 0,0 0 15,0 0-15,0 0 16,-1 0 0,1 0-16,0-28 15,0 28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6:52:47.1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0,'27'0'78,"29"0"-78,0 0 16,28 0-16,0 0 16,-1 0-16,29 0 15,0 0-15,-29 0 16,29 0-16,-28 0 16,-1 0-16,-27 0 15,28 0-15,-28 0 16,28 0-16,-57 0 15,29 0-15,28 0 16,-56 0-16,28 0 16,0 0-16,-1 0 15,1 0 1,-28 0-16,0 0 16,28 0-16,-28 28 15,0-28-15,28 0 16,-29 0-16,29 0 15,-28 0-15,28 0 16,0 28-16,0-28 16,0 0-1,-1 0 1,1 28-16,-28-28 16,28 0-16,0 0 15,0 28-15,-1-28 16,1 0-16,-28 0 15,28 28-15,-28-28 16,0 0 0,28 0-16,-1 0 15,-27 0-15,0 0 16,56 28-16,-56-28 16,28 0-16,0 0 15,-29 0-15,29 0 16,-28 28-16,28-28 15,0 0-15,0 0 16,-1 0 0,1 0-16,28 0 15,-28 0-15,28 0 16,27 0-16,-55 0 16,28 0-16,0 0 15,-29 0-15,29 0 16,0 0-16,-28 0 15,-1 0-15,29 0 16,56 0-16,-29 0 16,-27 0-16,84 0 15,-29 0-15,-27 0 16,27 0-16,-27 0 16,28 0-16,-57 0 15,-27 0-15,28 0 16,-56 0-16,28 0 15,-1 0-15,1 0 16,0 0-16,0 0 16,-28 0-16,28 0 15,55 0-15,-55 0 16,0 0 0,-28 0-16,28 0 15,-28 0-15,0 0 16,27 0-1,-27 0-15,0 0 16,28 0-16,-28 0 16,0 0-16,28 0 15,55 0-15,-83 0 16,28 0-16,0 0 16,0 0-16,0 0 15,-1 0-15,-27 0 16,0 0-16,0 0 15,0 0 1,0 0 0,0 0-1,0 0-15,0 0 16,0 0 0,-1 0-1,1 0 1,0 0-1,0 0 1,0 0 0,0 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6:52:50.9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66 0,'56'0'172,"55"0"-172,1 0 15,27 0-15,-27 0 16,28 0-16,-57 0 15,-55 0-15,56 0 16,-56 0-16,28 0 16,0 0-16,-1 0 15,1 0-15,28 0 16,28 0-16,-29 0 16,1 0-16,0 0 15,0 0-15,27 0 16,-27 0-16,0 0 15,-1 0-15,-27 0 16,28 0-16,56 0 16,-57 0-16,1 0 15,-28 0-15,83 0 16,-55 0-16,0-28 16,-28 28-16,27 0 15,-27 0-15,0 0 16,0 0-16,-28-28 15,56 28-15,-56 0 16,27 0 0,-27 0-16,0 0 15,28 0-15,-28 0 16,0 0 0,0 0-1,0 0-15,0 0 16,-1 0-1,1 0-15,0 0 16,0 0-16,28 0 16,-28 0-16,0 0 15,0 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6:52:54.2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98 0,'56'0'157,"0"-28"-142,0 28-15,27 0 16,1 0-16,28 0 15,-28 0-15,-1 0 16,57 0-16,-56 0 16,-56 0-16,55 0 15,57 0-15,-28-28 16,-1 28-16,57 0 16,-85 0-16,85 0 15,-29 0-15,-55 0 16,56 0-16,-84 0 15,27 0-15,-27 0 16,0 0-16,-28 0 16,0 0-16,0 0 15,27 0-15,-27 0 16,0 0-16,28 0 16,0 0-1,0 0-15,0 0 16,-1 0-16,1 0 15,0 0-15,0 0 16,0 0-16,0 0 16,-1 0-1,1 0-15,0 0 16,0 0-16,0 0 16,-28 0-16,55 0 15,-27 0-15,28 0 16,0 0-16,-1 0 15,1 0-15,28 0 16,-29 0-16,-27 0 16,28 0-16,0 0 15,-56 0-15,27 0 16,1 0-16,-28 0 16,0 0-1,0 0 1,0 0-16,0 0 15,0 0 1,0 0 15,0 0 1,0 0-17,-1 0-15,1 0 16,0 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6:59:55.7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 204 0,'56'0'109,"0"0"-109,28-28 16,-28 28-16,-1 0 16,1 0-16,0 0 15,0-28-15,0 28 16,-1 0-16,1 0 16,-28 0-1,28 0-15,0 0 16,-28 0-16,0 0 15,27 0-15,1 0 16,0 0-16,28 0 16,-28 0-16,55 0 15,-83 0-15,84 0 16,-28 0-16,-1 0 16,1 0-16,28 0 15,-84 0-15,83 0 16,-27 0-1,-28 0-15,28 0 16,27 0-16,1 0 16,-28 0-16,55 0 15,-55 0-15,0 0 16,83 28-16,-55-28 16,-1 0-16,-27 0 15,56 0-15,-57 0 16,57 28-16,-56-28 15,0 0-15,-1 0 16,1 0-16,-28 0 16,0 28-16,-28-28 15,27 0-15,-27 0 16,0 0-16,28 0 16,0 0-1,28 0-15,-29 28 0,29-28 16,0 0-16,-28 0 15,0 0-15,27 0 16,1 0-16,-28 0 16,55 0-16,-27 0 15,-28 0 1,28 0-16,0 0 16,-29 0-16,1 0 0,0 0 15,0 0-15,0 0 16,-1 0-16,1 0 15,-28 0 1,0 0 0,0 0-16,0 28 15,0-28-15,0 0 16,28 0-16,-29 0 16,57 0-16,0 0 15,-28 0-15,28 0 16,-29 0-16,1 0 15,0 0-15,28 0 16,-1 0-16,29 0 16,-28 0-16,0 0 15,-1 0-15,-27 0 16,28 0-16,-28 0 16,27 0-16,-27 0 15,56 0-15,-28 0 16,-29 0-1,29 0-15,28 0 16,0 0-16,-29 0 16,29 0-16,-28 0 15,-1 0-15,1 0 16,-28 0-16,28 0 16,-56 0-16,27 0 15,1 0-15,-28 0 16,0 0-16,0 0 15,28 0 1,-28 0-16,0 0 16,27 0-16,1 0 15,28 0-15,0 0 16,27 0-16,1 0 16,-28 0-16,-1 0 15,-55 0-15,0 0 16,0 0-16,0 0 15,0 0 1,0 0-16,0 0 16,0 0-16,0 0 15,0-28 1,27 28-16,-27 0 16,0 0-1,0 0-15,0 0 31,0 0-31,0 0 16,0 0 0,28-28-16,-28 28 15,-1 0 1,1 0-16,0 0 16</inkml:trace>
  <inkml:trace contextRef="#ctx0" brushRef="#br0" timeOffset="2780">0 148 0,'56'-28'62,"0"28"-46,27 0-16,-27-28 16,-28 28-16,28 0 15,0-28-15,0 28 16,-1 0-16,29 0 15,-28 0-15,28 0 16,-29 0-16,-27-27 16,28 27-16,-28 0 15,0 0 1,0 0 0,0 0-16,0 0 15,0 0 1,27 0-1,-27 0 1,0 0-16,0 0 16,28 0-16,-28 0 15,28 0-15,-28 0 16,0-28-16,83 28 16,-55 0-16,-28 0 15,28 0-15,0 0 16,-1 0-16,1 0 15,-28 0-15,28 0 16,0 0-16,0 0 16,-1 0-16,-27 0 15,56 0-15,0 0 16,-28 0 0,0 0-16,-1 0 15,29 0-15,-28 28 16,0-28-16,27 0 15,-27 0-15,0 27 16,56-27-16,-28 0 16,-29 0-16,113 28 15,-84-28-15,-1 0 16,29 56-16,-84-56 16,83 0-16,-55 0 15,28 28-15,0-28 16,-28 0-16,27 0 15,29 28-15,-28-28 16,-1 0-16,-27 0 16,28 28-16,0-28 15,55 0-15,-27 28 16,0-28-16,-29 0 16,1 0-16,-28 0 15,0 0-15,27 0 16,-27 28-16,-28-28 15,0 0-15,28 0 16,-28 0-16,0 0 16,0 0-1,28 0-15,-29 28 16,1-28-16,28 0 16,-28 0-1,0 0-15,0 0 16,0 0-16,0 0 15,0 0 1,0 0 0,-1 0-1,1 0-15,28 0 16,-28 0 0,28 0-16,-28 0 15,28 0-15,-28 0 16,-1 0-16,1 0 15,28 0-15,-28 0 16,28 0-16,-28 0 16,0 0-16,0 0 15,0 0-15,0 0 16,-1 0-16,1 0 31,0 0-31,-28-28 16,28 28-16,28 0 15,-28-28-15,28 28 0,0 0 16,-29 0 0,1 0-1,0 0 1,28 0-16,-28 0 16,28-28-16,0 28 15,-28 0 1,27 0-16,-27 0 0,0 0 15,0 0 1,0 0 0,28 0-1,0-28 1,-28 28-16,0 0 16,27 0-16,-27 0 15,0 0 1,0 0-1,0 0-15,0 0 16,0 0 0,0 0-1,28 0 1,-29 0 0,1 0-1,0 0-15,0 0 16,0 0-1,0 0 1,28 0-16,0 0 16,-28 0-16,0 0 31,-1 0-15,1 0 15,0 0-16,0 0-15,0 0 16,28 0-16,-28 0 16,0 0-16,28 0 15,-29 0-15,1 0 16,28 0-16,-28 0 16,0 0-1,-28-28-15,28 28 16,0 0-1,0 0 17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7:17:19.2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0 410 0,'28'-28'94,"0"28"-79,-1 0-15,29 0 16,0 0-16,0-28 16,0 28-16,27 0 15,1 0-15,-28 0 16,56 0-16,-56 0 16,55-28-16,-55 28 15,-28 0-15,28 0 16,-28 0-16,27-28 15,1 28-15,0 0 16,28 0-16,0 0 16,-29-28-16,1 28 15,0 0-15,0 0 16,0 0-16,0-28 16,-1 28-16,-27 0 15,28 0-15,-28-27 16,0 27-16,0 0 15,28 0-15,-1 0 16,1 0-16,0 0 16,-28 0-16,0 0 15,0 0-15,84 0 16,-57-28-16,1 28 16,-28 0-16,84 0 15,-29-28-15,1 28 16,56 0-16,-57 0 15,29-56-15,0 56 16,-56 0-16,27 0 16,29 0-16,28-28 15,-85 28-15,29 0 16,0 0-16,-28 0 16,0 0-16,-1 0 15,29 0-15,0 0 16,55 0-16,-83 0 15,112 0-15,-1-28 16,1 28-16,27 0 16,-83 0-16,55 0 15,56-28-15,-83 28 16,27 0 0,-55 0-16,0 0 0,55 0 15,-83 0-15,83 0 16,-83 0-16,28 0 15,27 0-15,-55 0 16,0 0-16,27 0 16,-27 0-1,28 0-15,-28 0 16,55 0-16,-83 0 0,28 0 16,55 0-16,-27 0 15,27 0-15,-55 0 16,28 0-1,-56 0-15,83 0 16,-27 0-16,27 0 16,-27 0-16,28 0 15,-57 0-15,1 0 0,56 0 16,-112 0-16,27 0 16,1 0-1,28 0-15,-28 0 16,-28 0-16,55 0 15,-27 0-15,0 0 16,0 0-16,28 0 0,-1 0 16,-27 28-16,56-28 15,-56 0 1,0 0-16,-56 28 16,27-28-16,1 0 15,0 0-15,0 0 16,0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7:19:09.3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0,'28'0'16,"0"0"15,-1 0-31,1 0 15,0 0-15,0 0 16,0 0-16,28 0 16,0 0-16,55 0 15,-27-28-15,-28 28 16,56 0-16,-29 0 16,57 0-16,-28 0 15,55 0-15,-27 0 16,27 0-16,56 0 15,-55 0-15,-29 0 16,29 0-16,55-28 16,-55 28-16,-1 0 15,29 0-15,83 0 16,-56 0-16,-56 0 16,1 0-16,-84 0 15,83 0-15,-111 0 16,56 0-16,-29 0 15,1 0-15,-28 0 16,28 0-16,55 0 16,-55 0-16,28 0 15,55 0-15,-83 0 16,27 0-16,1 0 16,-56 0-16,28 0 15,-1 0-15,29 0 16,0 0-16,-29 0 15,57 0-15,-56 0 16,55 0-16,-55 0 16,0 0-16,-1 0 15,1 0-15,28 0 16,-28 0-16,27 0 16,-27 0-16,28 0 15,-29 0-15,1 0 16,-28 0-16,28 0 15,-29 0-15,29 0 16,-28 0-16,0 0 16,28 0-16,-29 0 15,1 0-15,0 0 16,0 0-16,-28 0 16,56 0-16,-57 0 15,1 0-15,0 0 16,28 0-16,-28 0 15,0 0-15,56 0 16,-56 0-16,27 0 16,1 0-16,56 0 15,-84 0-15,83 0 16,-27 0-16,-28 0 16,28 0-16,-28 0 15,-1 0-15,-27 0 16,0 0-16,0 0 15,0 0-15,28 0 16,28 0 0,-29 0-16,1 0 15,0 0-15,-28 0 16,0 0-16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7:19:13.1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0 259 0,'28'-28'0,"-1"28"15,1 0 1,0 0 0,0 0-1,0 0 1,0 0-16,0 0 15,0 0 1,0 0 0,0 0-1,0 0-15,0 0 16,-1 0-16,1 0 16,0 0-16,0 0 15,0 0-15,0 0 16,0 0-1,0 0-15,0 0 16,0 0-16,27 0 16,1 0-16,-28 0 15,0 0-15,0 0 16,0 0 0,0 0-16,0 0 15,0 0-15,0 0 16,-1 0-1,1 0-15,0 0 16,0 0-16,0 0 16,0 0-1,0 0 1,0 0-16,0 0 16,28 0-16,-28-28 15,-1 28 1,1 0-16,0 0 15,0 0-15,28 0 16,-28-28-16,0 28 16,0 0-16,28 0 15,-29 0-15,29 0 16,-28 0-16,0 0 16,0-28-16,0 28 15,28 0-15,-28 0 16,0 0-16,0-28 15,-1 28-15,1 0 16,28 0 0,-28 0-16,0 0 0,0 0 15,0 0-15,0 0 16,28 0-16,-29 0 16,1 0-16,0 0 31,0 0 0,-28-28-31,28 28 16,0 0-16,0 0 15,28 0 1,-28 0-16,27 0 16,-27 0-1,0 0-15,28 0 16,-28 0-16,0 0 15,0 0-15,0 0 16,0 0-16,28 0 16,-29 0-1,29 0 1,-28 0-16,0 0 16,0 0-16,28 0 15,-28 0-15,28 0 16,-29 0-1,29 0-15,-28 0 16,0 0-16,28 0 16,-28 0-16,0 0 15,28 0-15,-29 0 16,1 0-16,0 0 16,0 0-16,0 0 15,0 0-15,0 0 16,28 0-16,-28 0 15,28 0 1,-29 0-16,1 0 16,0 0-16,0 0 15,0 0 1,0 0-16,0 0 16,0 0 15,0 0-16,0 0 1,0 0 0,-1 0-16,29 0 15,-28 0-15,0 0 16,0 0 0,28 0-16,-28 0 15,28 0-15,-1 0 16,-27 0-16,28 0 15,-28 0-15,28-27 16,0 27-16,0 0 16,-29 0-16,1 0 15,0 0-15,0 0 16,0 0 0,0 0-16,0 0 15,0 0-15,28 0 16,-28 0-1,-1 0-15,29 0 16,-28-28-16,0 28 16,0 0-16,0 0 15,0 0-15,0 0 16,0 0-16,0 0 16,0 0-1,-1 0-15,1 0 16,0 0-16,0 0 15,0 0-15,0 0 16,0 0 0,0 0-1,0 0-15,0 0 16,0 0-16,-1 0 16,1 0-1,0 0-15,0 0 16,0 0-16,0 0 15,28 0 1,-28 0-16,28 0 16,-29 0-16,29 0 15,0 0 1,-28 0-16,0 0 16,0 0-16,0 0 15,0 0 16,0 0-15,0 0-16,27 0 16,-27 0-1,0 0-15,0 0 32,0 0-32,0 0 15,0 0 1,0 0-1,0 0-15,27 0 16,-27 0 0,0 0-16,0 0 15,0 0-15,0 0 16,0 0-16,28 0 16,0 0-16,-1 0 15,1 0-15,0 0 16,-28 0-16,0 0 15,0 0 1,0 0-16,0 0 16,0 0-16,-1 0 15,29 0 1,-56 28-16,28-28 16,0 0-16,28 27 15,-28-27-15,0 0 16,0 0-1,0 28 1,-1-28-16,1 0 16,0 0 15,0 0-31,28 28 16,-28-28 15,0 0-16,0 0 1,0 28 0,28-28-1,-1 0-15,1 0 16,0 0 0,-28 0-16,0 0 15,28 0-15,-28 0 16,-1 0-1,1 28-15,0-28 16,0 0-16,0 0 16,28 0-1,-28 0-15,0 0 16,28 0-16,-29 0 16,1 0-1,0 0-15,0 0 16,0 0-16,0 0 15,28 0-15,0 0 16,-28 0 0,55 0-16,-27 0 15,0 0-15,0 0 16,0 0-16,-28 0 16,-1 0-16,85 0 15,-84 0-15,84 0 16,-56 0-16,-29 0 15,29 0-15,0 0 16,0 0-16,0 0 16,0 0-16,27 0 15,-27 0-15,28 0 16,27 0-16,1 0 16,-28 0-16,28 0 15,-1 0-15,-55 0 16,0 0-16,0 0 15,27 0-15,-27 0 16,0 0-16,0 0 16,0 0-16,-1 0 15,1 0-15,-28 0 16,0 0-16,0 0 16,0 0-16,0 0 15,0-28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7:19:17.3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0 418 0,'0'28'94,"28"-28"-47,56 0-32,-1 0-15,1 0 16,0 0-16,28 0 15,-85 0-15,29 0 16,0 0-16,0 28 16,0-28-1,-28 0-15,27 0 0,1 0 16,0 0-16,28 0 16,0 0-16,-29 0 15,1 0 1,28 28-16,-28-28 15,28 0-15,-29 0 16,1 0-16,-28 0 16,28 0-16,-28 0 0,0 0 15,0 0 1,27 0 0,-27 0-1,28 0-15,-28 0 16,0 0-16,0 0 15,0 0 1,0 0-16,0 0 0,0 0 16,0 0-16,-1 0 31,1 0-15,28 0-16,-28 0 15,0 0-15,0 0 16,0 0-1,0 0-15,0 0 32,0 0 15,-1 0-32,29 0 1,-28 0-16,28 0 15,0 0-15,28 0 16,-57-28-16,29 28 16,-28 0-16,0 0 15,28 0-15,0-28 16,-28 28-16,0 0 16,27 0-16,-27 0 15,0 0-15,28 0 16,-28 0-1,0 0-15,0-28 16,0 28 0,0 0 31,0 0-32,-1 0-15,1 0 16,28 0-16,0 0 15,0 0-15,28 0 16,-29 0-16,1-56 16,0 56-16,-28 0 15,28 0 1,-28 0-16,0 0 16,0 0-16,27 0 15,1 0 1,-28 0-16,28 0 15,-28 0 1,0 0-16,0 0 31,0 0-15,-1 0 0,1 0-1,0 0 1,0 0-1,0 0 17,0 0-32,28 0 15,-28-28-15,0 28 16,0 0-16,0 0 16,-1 0-1,1 0 1,0 0-16,0-27 15,0 27-15,0 0 16,0 0-16,0 0 16,28 0-16,-1 0 15,1 0-15,0 0 16,-56-28-16,56 28 16,0 0-16,0 0 15,-1 0-15,1 0 16,0 0-16,0 0 15,-28 0-15,0 0 16,0 0-16,0 0 16,-1 0-1,1 0-15,0 0 16,0 0 0,28 0-1,-28 0 1,0 0-1,0 0-15,0 0 16,0 0 0,-1 0 15,1 0-15,0 0-1,28 0 1,-28 0-16,28 0 15,-28 0 1,0 0 0,0 0-16,-1 0 15,1 28-15,0-28 16,0 0-16,0 0 16,0 0-1,0 0 1,0 0-16,0 0 15,0 0-15,28 0 16,-29 0-16,1 0 16,0 0-16,0 0 0,0 0 15,0 27 1,0-27-16,0 0 16,0 0-1,0 0 1,27 0-16,-27 0 15,0 0-15,28 0 16,-28 0-16,-28 28 16,56-28-16,-28 0 0,28 28 15,-1-28 1,-27 0 0,0 0-16,28 0 15,-28 0 1,28 0-16,-28 0 15,28 28-15,-1-28 16,1 0 0,0 0-16,28 0 15,-28 0-15,-1 0 16,1 0-16,28 0 16,28 0-16,55 0 15,-83-28-15,27 0 16,1 0-16,56 1 15,111-29-15,-28-28 16,84 0-16,84 1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1:45:20.7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0 136 0,'29'0'109,"27"0"-62,-28 0-31,29-28-1,-1 28-15,1 0 0,-1 0 16,29-28-1,-1 28-15,-27-28 0,27 28 16,-27 0 0,-1 0-16,29 0 15,-57-28-15,29 28 16,-1 0-16,29 0 16,-29 0-16,1 0 15,-1 0-15,-28 0 16,29 0-16,-29 0 0,0 0 15,0 0 1,1 0-16,-1 0 16,0 0-16,0 0 15,1 0 1,-1 0 0,0 0-16,0 0 15,0 0-15,29 0 16,-29 0-16,0 0 15,29 0-15,-1 0 16,-28 0 0,29 0-16,-1 0 0,1 0 15,-29 0 1,28 0-16,-27 0 16,27 0-16,1 0 15,-1 0 1,-28 0-16,29 0 15,-29 0-15,28 0 16,29 0-16,-57 0 16,0 0-16,29 0 15,-1 28 1,-27-28-16,-1 0 16,28 0-16,-28 0 0,1 0 15,-1 0-15,0 0 16,29 0-16,-1 0 15,-28 0-15,29 0 16,-29 28-16,0-28 16,0 0-16,29 0 15,-29 0 1,28 0-16,-27 0 0,-1 0 16,0 0-16,29 0 15,-1 0-15,0 0 16,1 0-1,28 0-15,-29 0 16,0 0-16,-27 0 0,-1 0 16,28 0-1,1 0-15,-1 0 0,29 0 16,-29 0 0,57 0-16,-85 0 0,57 28 15,0-28 1,-29 0-16,1 0 0,-1 0 15,29 0-15,-57 0 16,0 0 0,0 0-16,29 0 0,-29 0 15,29 0 1,-29 0-16,0 0 16,0 0-16,0 0 0,1 0 15,-1 0-15,28 0 16,-27 28-1,-1-28 1,0 0-16,0 0 0,0 0 16,29 0-1,-29 0 1,29 0-16,-29 0 0,0 0 16,0 0-1,0 0 1,1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03:33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0,'56'0'31,"28"0"-16,0 0-15,55 0 16,-83 0-16,56 0 16,111 0-16,-55 0 15,-29 28-15,-27-28 16,55 0-16,-27 0 16,27 56-16,1-56 15,-57 0-15,85 28 16,27-28-16,-55 0 15,55 28-15,0-28 16,-27 0-16,-85 27 16,57-27-16,27 0 15,-83 0-15,-29 0 16,57 0-16,-56 0 16,-1 0-16,57 0 15,27 0-15,-83 0 16,84 0-16,-85 0 15,57 0-15,-28 0 16,-29 0-16,1 0 16,28 0-16,-29 0 15,-27 0-15,28 0 16,56 0-16,-57-27 16,1 27-16,0 0 15,-28 0-15,27 0 16,29-28-16,-56 28 15,-28 0-15,56-28 16,-57 28-16,29 0 16,0 0-1,0 0-15,-28-28 16,0 28-16,0 0 16,0 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1:45:26.2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0,'29'0'140,"27"0"-124,29 0 0,-29 0-16,29 0 0,-1 57 15,29-57-15,-28 0 16,-29 0-1,1 0-15,-1 28 0,1-28 16,-29 0 0,28 0-16,1 0 0,-1 0 15,1 0 1,-29 0-16,28 28 16,1-28-16,-29 0 0,0 0 15,1 0 1,-1 0-16,0 0 0,28 0 15,-27 0 1,27 0-16,1 0 16,-29 0-1,28 0-15,-28 0 16,29 0-16,-29 0 16,29 0-1,-29 0-15,28 0 0,-28 0 16,1 0-1,27 0 1,-28 0-16,1 0 16,-1 0-16,28 0 15,1 0 1,-29 0-16,0 0 16,0 0-1,29 0-15,-29 0 16,28 0-1,-27 0-15,-1 0 16,28 0-16,1 0 16,-1 0-1,1 0-15,-1 0 16,1-28-16,-29 28 16,28 0-16,1 0 15,-29 0-15,0 0 16,0 0-16,29-28 15,-1 28-15,-28 0 16,29 0-16,-29 0 16,0 0-16,1 0 15,27 0 1,0 0-16,1 0 0,-1 0 16,-27 0-16,-1 0 15,0 0 1,28 0-16,-27 0 15,27 0-15,-28 0 16,1 0-16,27 0 16,0 0-16,1 0 15,-29 0-15,29 0 16,-29 0 0,28 0-16,1 0 15,-29 0-15,28 0 16,-27 0-16,27 0 15,29 0-15,-29 0 16,1 0 0,27 0-16,-27 0 0,-1 0 15,1 0 1,-29 0-16,85 0 0,-57 0 16,-28 0-16,29 0 15,-1 0 1,1 0-16,-1 0 0,1 0 15,-1 0 1,0 0-16,1 0 0,-1 0 16,-27 0-1,-1 0-15,0 0 0,28 0 16,-27 0-16,-1 0 16,0 0-16,0 0 15,1 0 1,-1 0-1,0 0-15,0 0 16,0 0-16,1 0 31,-1 0-15,0 0-16,0 0 31,1 0-15,-1 0-16,0 0 15,0 0 1,0 0-16,29 0 0,-29 0 16,0 0-1,1 0 1,-1 0-16,0 0 16,0 0-16,0 0 0,1 0 15,-1 0 1,0 0-1,0 0-15,1 0 16,-1 0 0,0 0 15,0 0 31,0 0-46,1 0-16,-1 0 16,28 0-1,-27 0-15,27 0 0,0 0 16,1 0-16,56-29 16,-85 29-1,28 0-15,1 0 0,-1 0 16,1 0-1,-1 0-15,-28 0 0,1 0 16,-1 0 0,-28-28-16,28 28 0,0 0 47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1:45:28.8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0 265 0,'57'0'125,"-1"0"-110,1 0-15,-1 0 16,29-28-16,-29 28 16,1 0-16,84-28 0,-113-1 15,28 29 1,1 0-16,-1-28 16,1 28-16,-1 0 0,1-28 15,-1 0 1,1 28-16,-1 0 0,0 0 15,-27-29 1,27 29-16,-28 0 0,1 0 16,-1 0-1,28 0-15,-28 0 16,1 0-16,27 0 16,-28-28-16,1 28 15,27 0-15,0 0 16,1-28-16,-29 28 15,29 0-15,-1 0 0,0 0 16,1 0 0,-1 0-16,-27 0 15,-1 0-15,28 0 16,-28 0-16,29 0 16,-1 0-16,1 0 15,-1 0 1,1 0-16,-1 0 15,-28 0-15,29 0 16,-29 0-16,0 0 16,0 0-1,29 28-15,-29-28 0,29 0 16,-1 28 0,-28-28-16,57 29 0,-57-29 15,0 0-15,29 28 16,-1-28-16,57 28 15,-56-28-15,-1 28 16,0-28-16,29 0 16,-28 29-16,-1-29 15,0 28 1,1-28-16,-1 0 0,1 0 16,-1 28-16,-28-28 0,85 28 15,-84-28 1,-1 0-16,85 0 15,-57 0-15,-28 0 16,29 0 0,-1 0-16,1 0 15,-1 0-15,1 0 0,27 0 16,-27 0-16,-1 0 0,1 0 16,27 0-1,-27 0-15,-29 0 16,28 0-1,1 0-15,-1 0 0,29 0 16,-29 0 0,1 0-16,-1 0 0,1 0 15,-29 0 1,28 0-16,1 0 0,-1 0 16,1 0-1,-1 0-15,1 0 0,-1 0 16,0 0-16,1 0 15,-1 0 1,1 0-16,-1 0 0,-28 0 16,29 0-1,-1 0-15,1 0 0,-1 0 16,1 0 0,-29 0-16,28 0 0,1 0 15,-1 0 1,1 28-1,-1-28-15,1 0 0,-1 0 16,0 0 0,-27 0-16,27 0 0,1 0 15,-1 0 1,0 0-16,1 0 16,-1 0-1,1 0-15,-1 0 16,1 0-16,-1 0 15,1 0-15,-1 0 16,-28 0-16,29 0 0,-1 29 16,1-29-1,55 0-15,-27 0 0,-28 0 16,-1 0 0,0 28-16,1-28 15,-1 0-15,-27 0 16,83 0-16,-55 0 15,-1 28-15,1-28 0,27 0 16,-55 0 0,27 0-16,1 0 15,-1 0-15,0 0 16,-27 0-16,27 0 16,1 28-16,-1-28 15,-28 0-15,0 0 16,1 0-16,-1 0 15,28 0 1,-27 0-16,-1 0 0,0 0 31,0 0-31,0 0 16,1 0-16,-1 0 16,0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1:47:16.0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65 0,'57'0'141,"-29"0"-126,28 0-15,1 0 0,-29 0 16,28 0-1,-27 0-15,-1 0 16,0 0 0,0 0-16,0 0 0,1 0 31,-1 0-31,0 0 16,29 0-16,-29 0 15,0 0-15,0 0 16,0 0 15,1 0-31,-1 0 0,0 0 16,0 0-1,1 0 1,-1 0-16,0 0 16,0 0-16,0 0 15,1 0-15,-1 0 0,28-28 16,-27 28-1,27 0-15,-28 0 16,0 0-16,29 0 16,-29 0-16,29 0 15,-29 0-15,28 0 16,-28 0-16,1 0 16,27 0-16,1 0 0,-1 0 15,-28 0 1,29 0-16,-1 0 15,1 0-15,-1 0 16,-28 0-16,85 0 16,-85 0-16,29 0 15,-1 0-15,57 0 16,-85 0 0,29 0-16,56 0 0,-57 0 15,-28 0-15,29-28 0,56 28 16,-85 0-1,0 0-15,29 0 16,-1 0-16,0 0 16,1 0-16,-1 0 15,1 0 1,-1 0-16,29 0 16,-29 0-16,-27 0 15,27 0-15,29 0 0,-29 0 16,1 0-16,27 0 15,-56 0 1,1 0-16,55 0 16,-27 0-1,-1 0-15,1 0 0,-1 0 16,29 0 0,-1 0-16,-27 0 0,28 0 15,-1 0-15,-27 0 16,56 0-16,-57 28 15,57-28-15,-57 0 16,29 0 0,-57 0-16,29 0 0,27 0 15,-27 0 1,27 0-16,-27 0 16,197 0-1,-198 0-15,1 0 16,-1 0-16,1 0 15,27 0 1,-55 0-16,27 0 0,0 0 16,29 0-1,-28 0-15,-1 0 0,29 0 16,-29 0 0,1 0-16,-1 0 0,29 0 15,-29 0-15,1 0 16,-1 0-1,0 0-15,1 0 0,-29 0 16,0 0 0,1 0-16,-1 0 0,0 0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1:57:26.3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58 0,'28'0'219,"57"0"-219,-57 0 16,85 0-1,0 0-15,-28 0 0,27 0 16,-27 0-16,0 0 16,-29 28-1,1-28-15,27 0 0,-55 0 16,27 0-1,-28 0-15,29 0 16,-29 28 0,0-28-16,0 0 0,1 0 15,-1 0 1,0 0 0,0 0-16,0 0 0,1 0 15,-1 0 1,0 0 15,0 0 32,1 0-48,27 0-15,-28 0 16,29 0-16,-1 0 15,-28 0-15,29 0 0,-1 0 16,1 0 0,-29 0-16,28 0 15,-27 0-15,-1 0 16,0 0-16,0 0 16,0 0-16,1 0 0,27 0 15,-28 0 1,29 0-16,-29 0 15,0 0 1,0 0-16,1 0 16,-1 0-1,0 0 1,0 0-16,1 0 16,-1 0-1,0 0-15,0 0 0,0 0 31,1 0-31,-1 0 16,0 0-16,0 0 16,1 0-1,-1 0 1,28 0-16,-28 0 0,1 0 16,-1 0-16,0 0 31,0 0-16,29 0 1,-29 0-16,0 0 16,0 0-1,29 0-15,-29 0 16,0 0-16,1 28 16,-1-28-16,0 0 15,0 0 1,0 0-16,1 0 15,-1 0-15,0 0 16,0 0 0,1 0-16,-1 0 15,0 0 1,0 0-16,0 0 16,1 0-1,-1 28-15,28-28 16,1 0 15,-29 0-31,0 0 0,57 29 31,-57-29-31,0 0 0,29 0 16,-1 0-16,-28 0 16,29 0-16,-29 0 15,29 0 1,-29 0-1,0 0-15,0 28 0,0-28 16,1 0 0,27 0-16,-28 0 15,1 0 1,27 0-16,-28 0 0,0 0 16,1 0-1,-1 0 1,0 0-16,0 0 0,1 0 15,-1 0 1,0 0-16,0 0 16,0 0-1,29 0-15,-29 0 16,0 0-16,1 0 16,-1 0-1,0 0-15,0 0 0,0 0 31,1 0-31,27 0 0,-28 28 16,1-28 0,27 0-16,-28 0 15,0 0 1,1 0-16,27 0 16,-28 0-16,1 0 15,-1 0 1,28 0-16,-28 0 0,1 0 15,-1 0 1,0 0-16,29 0 16,-1 0-1,-28 0 1,0 0 0,1 0-1,-1 0-15,0 0 31,0 0-15,1 0 0,-1 0-1,0 0 1,0 0-16,29 0 16,-29 0-16,0 0 15,0 0-15,1 0 16,27 0-16,-28 0 15,0 0 1,29 0-16,-29 0 16,0 0-1,1 0-15,-1 0 16,0 0-16,0 0 16,0 0-16,1-28 15,-1 28-15,0 0 31,0 0-15,1 0 0,-29-28 15,28 28-31,0 0 16,0 0-16,0 0 0,1-29 15,-1 29 1,0 0-16,0 0 15,1 0 1,-1 0-16,0 0 16,0-28-1,0 28-15,1 0 32,-1 0-32,0 0 0,29 0 15,-29-28 1,0 28-1,0 0-15,0 0 16,1 0 0,-1 0-16,0 0 0,0-28 31,1 28-31,-1 0 16,0 0-1,-28-28-15,28 28 16,0 0-1,1 0 1,-1 0-16,0 0 31,0 0-31,1 0 0,27 0 16,-28 0 0,29 0-16,-29-29 15,0 29-15,29 0 16,-29 0-1,0 0-15,28 0 16,-27 0 0,27 0-16,-28 0 15,1 0 1,-1 0-16,28 0 0,-28 0 16,1 0-16,-1 0 15,28 0 1,-27 0-16,-1 0 15,0 0 1,0 0-16,-28-28 0,57 28 16,-29 0-1,0 0-15,0 0 0,1 0 16,-1 0-16,0 0 31,0 0-31,0 0 16,1 0-1,-1 0-15,0 0 0,0 0 16,1 0 0,-1 0-16,0 0 0,0 0 15,0 0 1,1 0 0,-1 0-1,0 0 1,0 0-16,1 0 0,-1 0 15,0 0 1,28 0-16,1 28 16,-29-28-1,0 0-15,1 0 16,-1 0-16,0 0 0,0 0 16,0 0-1,29 0-15,-29 0 0,0 0 16,1 0-1,-1 0 1,28 0 0,-28 0-16,1 0 15,27 0-15,-28 0 16,1 0 0,-1 0-16,0 0 0,0 0 15,0 0 16,1 0 16,-1 0 0,0 0-31,29 0-1,-29 0-15,0 0 16,28 0 0,-27 29-16,-1-29 15,0 0 1,0 0-16,1 0 16,-1 0 15,0 0-16,0 0 1,0 0 0,1 0-16,-1 0 15,0 0 1,0 0 0,1 0-1,-1 0 1,0 0-16,0 0 15,0 0 1,1 0 0,-1 28-16,0-28 15,0 0 1,1 0-16,-1 0 16,0 0-1,0 0 1,-28 28-16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1:57:30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0 228 0,'57'0'219,"-1"0"-204,0 0 1,1 0-16,-1 0 0,1 0 16,-1 0-1,-28-28-15,1 28 16,-1 0-16,0-28 15,29 28-15,-29-28 16,0 28 0,28 0-16,-27-28 0,27 28 15,-28 0 1,1-29-16,-1 29 16,0 0-16,0 0 31,0 0-31,1 0 15,-1-28 1,0 28-16,0 0 0,29 0 16,-29 0-1,0 0-15,0-28 16,1 28-16,27-28 16,1 28-1,-1 0-15,0 0 16,1 0-1,-29 0-15,29 0 0,-1 0 32,-28 0-32,29 0 0,-29 0 15,0 0-15,0 0 16,1 0 0,-1 0-16,0 0 0,0 0 31,0 0-16,1 0 1,-1 0 31,0 0-47,0 0 0,1 0 16,27 0-1,-28 0-15,29 0 16,-29 28-1,28-28-15,1 0 0,-1 0 16,1 0 0,-1 28-1,1-28-15,-29 0 0,0 0 16,28 28 0,1-28-16,-29 0 0,29 29 15,-29-29 1,28 0-16,1 0 15,-1 28 1,1-28-16,-29 0 16,28 0-16,1 28 0,-1-28 15,1 0 1,-1 0-16,0 28 0,1-28 16,-1 0-1,-27 0-15,-1 0 16,0 0-1,0 0-15,0 28 16,1-28-16,-1 0 16,0 0-16,0 0 15,1 0-15,-1 0 0,0 0 32,0 0-17,0 0 1,1 0 15,-1 0-31,0 0 16,0 0-16,1 0 0,27 0 15,-28 0 1,0 0-16,1 0 16,-1 0-1,0 0 16,0 0-15,29 0 15,-29 0-31,0 0 0,0 0 32,1 0-17</inkml:trace>
  <inkml:trace contextRef="#ctx0" brushRef="#br0" timeOffset="2359">5560 285 0,'28'0'140,"0"0"-62,57 0-62,-29 28-16,57-28 16,0 28-16,-28-28 0,0 29 15,-1-29 1,-27 0-16,56 28 0,-57-28 16,-28 28-1,29-28-15,-29 0 16,0 0-1,0 0 1,1 0-16,-1 0 31,0 0-15,0 0 0,0 0-16,29 28 0,-29-28 15,29 0 1,-29 28-1,28-28-15,-28 0 16,1 0-16,-1 0 16,0 0-16,29 0 0,-1 29 15,0-29 1,1 0-16,-29 0 16,29 0-1,-29 0-15,28 0 16,57 28-16,-85-28 15,1 0-15,27 0 16,0 0-16,1 0 0,-1 0 16,-27 0-1,27 0-15,0 0 0,1 0 16,28 0 0,-29 0-16,29 0 15,-29 0-15,29 0 16,-29 0-16,1 0 15,-1 28 1,29-28-16,-29 0 0,1 0 16,-1 0-16,-28 0 0,29 0 15,-29 0 1,28 0-16,1 0 16,-1 0-16,-27 0 15,27 0-15,-28 0 16,0 0-1,1 0-15,27 0 16,-28 0-16,1 0 0,27 0 16,-28 0 15,0 0 219,1 0-234,-1 0-16,28 0 0,1-28 15,-29 28 1,0-28-16,29 28 0,-1 0 15,-28 0 1,-28-29-16,29 29 16,-29-28 249,56 0-249,-28 0-16,0 28 0,-28-28 16,29-1-1,27 1-15,-28 0 0,29 0 16,-29-1-1,0 1-15,0 28 16,-28-28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1:57:35.6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39 0,'28'0'62,"29"0"-46,-1 0 0,1 0-16,-1 0 0,1 0 15,-29 0 1,28 0-16,57 0 15,-28 0-15,-1 0 0,1 0 16,-28 0 0,27 0-16,29 0 0,-28 0 15,-29 0 1,29 0-16,0 0 0,-57 0 16,28 0-1,1 0-15,-1 0 16,1 0-16,-29 0 15,0 0 1,28 0-16,-27 0 0,-1 0 16,28 0-1,-27 0-15,-1 0 0,28 0 16,1 28 0,-1-28-16,1 28 15,27-28-15,29 0 16,-85 0-16,85 0 15,-28 0-15,0 29 0,-1-29 16,29 0 0,-28 0-16,28 0 0,-57 0 15,29 0 1,56 0-16,-56 28 16,-1-28-16,29 28 15,-28-28-15,-1 57 16,1-57-16,56 0 0,-56 0 15,0 0 1,-29 0-16,85 0 0,-56 0 16,28 28-1,0-28-15,-29 0 16,1 0-16,-29 0 16,29 0-16,0 0 15,-29 0-15,1 0 16,-1 0-16,29 0 15,-29 0-15,1 0 16,-1 0-16,-28 0 16,29 0-16,-29 0 15,57 0-15,-57 0 16,85 0-16,-57 0 16,29 0-16,-1 0 15,1 0-15,-28 0 16,27 0-16,29 0 0,-28 0 15,-29 0 1,1-28-16,-1 28 16,29 0-1,-29 0-15,29-57 0,-29 57 16,1 0 0,-1 0-16,1 0 0,-1-28 15,1 28 1,-29 0-16,0 0 0,0 0 15,0 0-15,1 0 16,-1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2:06:14.3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0 200 0,'28'0'62,"57"0"-46,-1 0 0,29 0-16,0-28 0,28 0 15,29 28-15,-58 0 16,58 0-16,84 0 16,-198 0-16,57 0 15,113 0 1,-57 0-16,-84-28 0,0 28 15,-1 0-15,-27 0 16,-1-29-16,1 29 16,-29 0-16,0 0 0,0 0 31,0 0 0,1 0 0,-1 0-31,0-28 16,0 28-16,29-28 16,-1 28-16,1 0 15,-29 0-15,0 0 16,29 0 0,-29-28-16,28 28 0,-28 0 15,1 0 1,-1 0 62</inkml:trace>
  <inkml:trace contextRef="#ctx0" brushRef="#br0" timeOffset="1280">3612 229 0,'28'0'63,"1"0"-47,27 0-16,1 0 15,-1 0-15,0 0 16,29 0-1,56 0-15,-28-29 0,-56 29 16,140-56-16,-84 56 16,-28-28-16,56 28 15,-28 0-15,28 0 16,-57 0-16,1 0 16,0 0-16,-29 0 15,57 0-15,-28 0 16,-57 0-16,57 0 15,-1 0-15,1 0 16,-57 0-16,57 0 16,0 0-16,-29 0 15,57 0-15,-57 0 16,29 0-16,-29 0 16,57 0-1,0 0-15,0 0 16,85 0-1,-114 0-15,57 0 0,-28 0 16,-56 0-16,27 0 16,29 0-16,0 0 15,-56 0-15,27 0 16,1 0 0,56 0-16,-56 0 0,56 0 15,-56 0 1,-1 0-16,1 0 0,56 0 15,-28 0-15,28 0 16,-56 0-16,-1 0 16,-27 0-16,56 0 15,0 0 1,-1 0-16,-27 0 0,28 0 16,-28 0-1,-1 0-15,1 0 0,-29 0 16,1 0-1,-29 0-15,0 0 0,29 0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2:06:34.2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0,'28'0'140,"0"0"-140,0 0 16,1 0-16,-1 0 0,28 0 15,-27 0 1,-1 0-16,0 0 16,28 0-16,-27 0 15,-29 28-15,28-28 16,0 0-16,0 0 16,1 0-16,-1 0 15,0 0 1,0 0 15,0 0-15,1 0 15,-1 0 0,0 0-31,0 0 16,1 0 15,-1 0-31,0 0 16,0 0-16,0 0 15,29 0 1,-29 0 0,0 0-16,1 0 15,-1 0 1,0 0-16,0 0 15,0 0-15,1 0 16,-1 0-16,0 0 16</inkml:trace>
  <inkml:trace contextRef="#ctx0" brushRef="#br0" timeOffset="1130">1496 0 0,'28'0'94,"0"0"-78,0 0-1,29 0 1,-29 0 0,28 0-16,1 0 15,-1 0-15,29 0 16,0 0-16,56 0 0,-28 0 15,-29 0 1,29 0-16,-28 0 0,-1 0 16,29 0-1,0 0-15,-28 0 16,-29 0-16,29 0 16,-29 0-16,-27 0 15,27 0-15,-28 0 31,1 0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2:09:37.4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0,'28'0'79,"85"0"-64,-57 0 1,-27 0-16,83 0 0,-55 0 15,28 0-15,-1 0 16,1 0-16,0 0 16,27 0-16,1 0 15,-28 0-15,28 0 16,-28 0 0,-1 0-16,1 0 15,0 0-15,27 0 0,-27 0 16,28 0-16,28 0 15,-28 0-15,-28 0 16,56 0-16,-85 0 16,29 0-16,0 0 15,27 0-15,-55 29 16,-29-29 0,85 0-16,-57 0 0,29 0 15,0 0-15,-1 0 16,29 28-16,-84-28 15,83 0-15,-27 0 16,0 0-16,-1 0 16,58 0-16,-86 0 15,29 0 1,28 0-16,-1 0 0,-27 0 16,0 0-1,-1 0-15,1 0 0,28 0 16,-28 0-16,-1 0 15,-27 0-15,56 0 16,0 0-16,-29 0 16,1 0-1,-29 0-15,29 0 0,0 0 16,-29 0 0,57 0-16,-85 0 0,29 0 15,56 0-15,-29 0 16,1 0-16,0 0 15,-1 0-15,29 0 16,-28 0 0,28 0-16,-29 0 0,29 0 15,0 0 1,-28 0-16,56 0 16,-85 0-16,57 0 15,28 0-15,-28 0 0,28 0 16,-28 0-16,28 0 15,-56 0 1,0 0-16,-1 0 0,29 0 16,-28 0-1,0 0-15,27 0 16,1 0-16,-28 0 16,28 28-16,0-28 15,0 0-15,28 0 16,-57 28-16,29-28 15,57 0-15,-29 0 0,28 0 16,0 0 0,57 28-16,-85-28 0,29 0 15,55 0 1,-55 0-16,-1 0 0,-28 0 16,-28 0-1,56 0-15,-27 0 16,-58 0-16,86 0 15,-114 0-15,29 0 16,-1 0-16,29 0 0,-28 0 31,28 0-31,-85 0 0,85 0 16,-57 0 0,29 0-16,0 0 15,-1 0-15,1 29 0,-29-29 16,57 0-1,-28 0-15,-29 0 0,29 0 16,-28 0 0,-1 0-16,29 0 0,-29 0 15,29 0 1,-57 0-16,85 0 16,-28 0-16,-1 0 15,1 0-15,28 0 16,-29 0-16,1 0 0,0 0 15,28 0 1,-85 0-16,85 0 0,-57 0 16,-28 0-1,29 0-15,-1 0 16,1 0-16,27 0 16,-27 0-16,56 0 15,-85 0-15,85 0 0,-28 0 16,-1 0-1,1 0-15,0 0 0,56 0 16,-57 0 0,57 0-16,-28 0 15,28 0-15,-28 0 16,28 0-16,-28 0 16,-28 0-1,28 0-15,-28 0 0,-1 0 16,1 0-16,0 0 15,-29 0-15,-28 0 16,29 0-16,-29 0 16,28 0-1,-27 0 17,-1 0-32,0 0 15,0 0-15,0 0 0,1 0 16,-1 0 31,0 0 234,29-29-281,-1 29 16,0-28-16,1 28 15,-1-28-15,-27 28 0,27 0 16,-28 0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2:09:43.2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92 0,'29'0'141,"55"-28"-141,29 28 16,-28 0-1,28-28-15,28 28 0,-57 0 16,58 0-16,-30 0 15,-27 0 1,56-29-16,-56 29 0,-29 0 16,29 0-1,0 0-15,-29 0 0,1 0 16,55 0 0,-83 0-16,27 0 0,1 0 15,-29 0 1,28 0-16,-28 0 15,1 0-15,-1 0 0,0 0 16,29 0 0,-29 0-16,28 0 0,1 0 15,-1 0 1,1 0-16,-29 0 0,85 0 16,-29 0-1,1 0-15,0 0 16,28 0-16,-29 0 0,1 0 15,-29 0 1,29 0-16,84 0 0,-28 0 16,-28 0-1,28 0-15,-28 0 16,28 29-16,29-29 16,-57 0-16,28 0 15,28 0-15,0 56 0,-27-56 16,-58 0-1,-27 0-15,27 0 0,1 0 16,28 28 0,-28-28-16,27 0 0,-55 0 15,28 0 1,27 0-16,-55 28 16,28-28-16,-1 0 15,1 0-15,-29 0 16,29 0-16,28 0 0,-57 0 15,29 0 1,-29 0-16,29 29 0,0-29 16,-29 0-1,1 0-15,-1 28 16,-28-28-16,29 0 16,-1 0-16,1 0 15,-1 0-15,-28 0 16,1 28-16,55-28 15,-27 0-15,27 0 0,1 0 16,-29 0 0,1 0-16,56 0 15,-57 28-15,29-28 16,-29 0-16,29 0 16,0 0-16,-1 0 15,29 0-15,-85 0 16,114 29-16,-58-29 15,1 0-15,-29 0 16,57 0-16,0 0 16,28 0-16,-56 0 15,0 0 1,-1 0-16,1 0 0,28 0 16,-29 0-1,29 0-15,-28 0 0,28 0 0,0 0 16,28 28-1,-28-28-15,-29 0 16,29 0-16,0 0 16,57 28-16,-1-28 15,28 56-15,-84-56 16,113 0-16,-28 29 16,-114-29-1,114 0-15,-57 0 0,85 28 16,-57-28-16,57 0 15,0 56-15,-113-56 16,56 0-16,0 0 16,-56 0-1,113 0-15,-113 0 0,28 0 16,-28 0 0,-57 0-16,29 0 0,56 0 15,-56 29 1,-1-29-16,57 0 0,-56 0 15,56 0-15,-28 0 16,-28 28-16,28-28 16,-85 0-16,85 0 15,-29 0 1,-27 0-16,28 0 0,-29 28 16,29-28-1,-29 0-15,29 0 0,56 0 16,-113 0-16,85 0 15,-28 0 1,28 0-16,-1 28 0,-27-28 16,0 0-1,56 0-15,-28 0 16,28 0-16,-56 0 16,27 0-16,30 0 0,-58 28 15,1-28-15,0 0 16,56 0-16,-57 0 15,1 0-15,28 0 16,-85 0 0,85 0-16,-57 0 0,29 0 15,0 0 1,-1 0-16,1 0 0,28 0 16,-85 0-1,85 0-15,-28 0 0,-1 0 16,58 0-16,-58 0 15,1 0 1,0 0-16,-1 0 0,29 0 16,-28 0-1,28 0-15,-29 0 0,29 0 16,-56 0 0,27 0-16,-27 0 15,-1 0-15,-28 0 0,1 0 16,-1 0-1,28 0-15,-27 0 0,27 0 16,0 0 0,1 0-16,-1 0 15,29-28-15,-29 28 16,1-28-16,-1 28 16,1 0-16,-29 0 15,0 0 1,0-28-16,1 28 0,-1 0 31,0 0-31,29 0 16,-29 0-1,0 0-15,0 0 16,29 0-16,-29-28 16,0 28-1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05:01.2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0 224 0,'56'0'329,"-29"0"-329,29 0 15,0 0-15,28 0 16,-28 0-16,55 0 15,-55 0-15,-28 0 16,28 0-16,-28 0 16,28 0-16,-1 0 15,1 0 1,-28 0-16,28 0 16,0 0-16,0 0 15,-1 0 1,-27 0-16,28 0 15,-28 0-15,0 0 16,0 0 0,0 0-16,0 0 15,0 0-15,0 0 16,0 0 0,-1 0-1,1 0-15,28 0 16,-28 0-16,28 0 15,0 0 1,-28 0-16,27 0 16,-27 0-16,28 0 15,0 0 1,-28 0-16,28-28 16,-28 28-16,28 0 15,-1 0-15,1 0 16,-28 0-16,0 0 15,28 0 1,-28 0-16,28-28 16,-1 28-16,-27 0 15,0 0-15,0 0 0,28 0 16,0 0-16,-28 0 16,27 0-16,-27 0 15,0-28 1,28 28-16,-28 0 15,28 0-15,0 0 16,0 0-16,-1 0 16,29 0-16,-28-28 0,28 28 15,-29 0 1,1 0-16,0 0 16,0-28-16,-28 28 15,28 0-15,-28 0 16,27 0-1,-27 0-15,28 0 16,0 0-16,0-28 16,-28 28-16,0 0 15,0 0-15,-1 0 16,29 0-16,0-28 16,0 28-16,-28 0 15,28 0-15,-28 0 16,-1 0-16,29 0 15,28 0-15,-28 0 16,56 0-16,-29 0 16,-27 0-16,28 0 15,-28 0-15,-1 0 16,1 0-16,0 0 16,0 0-16,-28 0 15,83 0-15,-55 0 16,28 0-16,0-28 15,0 28-15,-29 0 16,29 0-16,-28 0 16,0 0-16,0 0 15,-1 0-15,1 0 16,-28 0 0,0 0-16,0 0 15,0 0-15,0 0 16,0 0-16,0 0 15,27 0-15,-27 0 16,0 0 0,28 0-16,-28 0 15,28 0-15,-28 0 16,28 0 0,-29 0-16,1 0 15,0 0-15,28 0 16,-28 0-16,28 0 15,-28 0 1,0 28-16,0-28 16,27 0-16,-27 0 15,0 0 1,0 0-16,0 0 16,28 0-16,-56 28 15,84-28-15,-29 28 16,1-28-16,56 0 15,-56 28-15,27-28 16,-55 0-16,56 28 16,0-28-16,0 28 15,-29-28-15,1 0 16,0 0-16,0 28 16,0-28-16,0 0 15,-29 0-15,1 0 16,28 0-16,0 28 15,0-28-15,0 0 16,-1 0-16,29 0 16,-28 0-16,-28 0 15,28 0-15,0 0 16,27 0-16,-55 0 16,28 28-16,-28-28 15,0 0-15,0 0 16,0 0-16,0 0 15,0 0 1,-1 0-16,1 0 16,0 0-16,28 0 15,0 0-15,0 0 16,27 0-16,-27 0 16,56 0-16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2:18:41.9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0 113 0,'57'0'188,"27"0"-188,1 0 15,0 0-15,-1 0 16,29 0-16,-28 0 16,0 0-16,-29 0 15,29-57 1,-29 57-16,1 0 0,-1 0 15,-28 0 1,29 0-16,-1 0 16,-28 0-16,29 0 15,-29 0 1,29 0-16,-1-28 16,-28 28-16,0 0 15,29 0-15,-29 0 16,29 0-1,-1 0-15,-28 0 16,0 0 0,1 0-16,27 0 0,1 0 15,-1 0 1,0 0 0,-27 0-16,27 0 0,1 0 15,-1 0 1,-28 0-16,85 0 0,-56 0 15,-1 0 1,29 0-16,-1 0 0,1-28 16,0 28-1,28 0-15,-29 0 0,1 0 16,0 0-16,-1 0 16,29 0-1,-28 0-15,-29 0 16,29 0-16,0 0 15,-29 0-15,29 0 0,28 0 16,-29 0 0,1 0-16,0 0 0,-1 0 15,29 0-15,-28 0 16,-1 0 0,1 0-16,0 0 0,28 0 15,-29 0 1,1 0-16,0 0 0,-1 0 15,-27 0 1,-1 0-16,29 0 0,28 0 16,-57 0-16,1 0 15,-29 0 1,0 0-16,29 0 0,-1 0 16,0 0-1,1 0-15,-1 28 16,1-28-16,-1 0 15,29 0-15,0 0 0,-29 0 16,85 0 0,-56 0-16,-29 0 15,29 28-15,-29-28 0,29 0 16,-29 0 0,1 0-16,28 0 0,-29 0 15,0 0 1,1 0-16,-1 0 0,-27 0 15,55 29 1,-27-29-16,-29 0 16,85 0-16,-57 0 0,1 0 31,-1 0-31,-28 0 0,29 0 16,-1 0-1,29 0-15,-29 0 16,1 0-16,-1 0 15,1 0-15,-1 0 16,29 0-16,-29 0 16,1 0-16,-1 0 15,-28 0-15,29 0 0,-1 0 16,1 0 0,27 0-16,29 0 0,0 0 15,-28 0 1,56 0-16,-56 0 15,-1 0-15,57 0 16,-56 0-16,84 0 16,-84 0-16,0 0 0,-29 0 31,29 0-31,28 0 0,-57 0 0,29 0 16,-29 0-1,29 0-15,-29 0 16,1 0-16,-1 0 15,1-29-15,-1 29 16,1 0 0,-1 0-16,-28 0 0,29 0 15,-1-28-15,-28 28 0,29 0 16,-29 0 0,0 0-16,29 0 15,-29 0 1,0 0-1,0 0-15,29 0 16,-1 0-16,1 0 16,-1 0-16,29 0 0,-1 0 0,-27 0 15,28 0 1,-1 0-16,29 0 16,-28 0-16,-29 0 15,29 0-15,-29 0 16,1 0-1,-1 0-15,1 0 16,-1 0-16,1 0 16,-29 0-16,0 0 0,57 0 15,-29 0-15,-28 0 16,57 0-16,-29 0 16,1 0-16,-1 0 15,1 0 1,27 0-16,-27 0 0,28 0 15,-1 28 1,-56-28-16,57 0 0,0 0 16,-29 0-1,29 0-15,0 0 16,27 0-16,1 0 0,-28 0 16,0 0-1,56 0-15,85 29 0,-198-29 16,85 0-1,0 0-15,-29 0 0,-27 0 16,27 0 0,29 0-16,-85 0 0,29 0 15,-1 0-15,57 0 16,0 0 0,-56 0-16,27 0 0,-27 0 15,-1 0 1,1 0-16,-1 0 15,-28 0 1,0 0-16,1 0 0,27 0 16,-28 0-16,1 0 15,-1 0 1,0 0-16,0 0 16,0 0 30,1 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2:18:46.5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0,'57'0'422,"27"0"-406,-27 0-16,-1 0 15,1 0-15,-1 0 16,0 0 0,1 0-16,-1 0 0,1 0 15,-29 0-15,0 0 16,29 0-16,-1 0 16,1 0-16,-1 28 15,0-28-15,1 0 16,-1 0-16,1 0 15,-1 0 1,-28 0-16,29 0 0,-1 28 16,1-28-1,-29 0-15,28 0 16,1 0-16,-1 0 0,1 0 16,-1 29-16,1-29 15,-1 0-15,1 0 16,-1 0-1,0 0-15,1 0 0,-1 0 16,1 0 0,-29 0-16,0 0 0,29 0 15,-29 0-15,28 0 16,1 0-16,-1 0 16,1 0-16,-29 0 15,28 0 1,57 0-16,-56 0 0,-29 0 15,28 28 1,1-28-16,-1 0 0,57 0 16,-85 0-16,29 0 15,-1 0-15,29 0 16,-29 0 0,57 0-16,-28 0 15,-29 0-15,1 0 0,27 0 16,-27 0-1,-1 0-15,1 0 0,-1 0 16,-28 0 0,29 0-16,-1 0 0,1 0 15,-29 0 1,28 0-16,1 0 16,-29 0-16,0 0 0,29 0 15,-1 0 1,1 0-16,-29 0 0,28 0 15,1 0 1,-29 0-16,0 0 0,29 0 16,-29 0-16,28 0 15,-27 0 1,27 0-16,0 0 0,1 0 31,-1 0-31,1 0 0,-1 0 16,-28 0-1,29 0-15,-1 0 0,1 0 16,-29 0 0,28 0-16,1 0 15,-1 0-15,1 0 0,-1 0 16,29 0 0,-29 0-16,-27 0 0,27 0 15,0 0 1,-27 0-16,-1 0 0,0 0 31,0 0-15,1 0-16,-1 0 31,0 0-31,0 0 31,0 0-31,1 0 16,-1 0-16,28 0 15,-27 0-15,-1 0 16,28 0-16,-28 0 16,1-28-16,27 28 15,-28 0-15,29 0 0,-29 0 32,0 0-32,29 0 0,-29 0 15,0 0 1,29 0-1,-29 0-15,0 0 16,28 0-16,-27 0 16,-1 0-16,28 0 15,-27 0 1,-1 0-16,28 0 0,1 0 16,-1 0-1,-28 0-15,29 0 16,-1 0-16,1 0 15,-1 0-15,1 0 16,-1 0 0,-28 0-16,0 0 0,29 0 15,-29 0-15,0 0 0,29 0 16,-29 0 0,28 0-16,1 0 15,-29 0-15,0 0 16,29 0-16,-29 0 15,28 0 1,-27 0-16,27 0 0,-28 0 16,29 0-16,-1 0 15,1 0 1,27 0-16,1 0 16,-29 0-16,29 0 15,28 0 1,-57 0-16,1 0 15,28 0-15,-1 28 16,-27-28-16,27 0 16,-55 0-16,27 0 0,0 0 15,1 0-15,-1 0 16,-27 0-16,27 0 16,57 0-16,-57 0 15,-27 0 1,27 0-16,57 0 0,-57 0 15,-27 0 1,27 0-16,57 0 0,-85 0 16,29 0-16,-1 0 15,0 28-15,1-28 16,-1 0-16,1 0 31,-1 0-31,1 0 0,-1 0 16,1 0-1,-1 0-15,29 0 0,-29 0 16,1 0 0,-1 0-16,0 0 0,1 0 15,-1 28 1,-27-28 0,27 0-16,-28 0 0,57 0 31,-29 0-31,-27 0 0,27 0 15,0 0 1,1 0-16,-1 0 0,29 0 16,-57 0-16,57 0 15,-29 29 1,-27-29-16,27 0 0,-28 0 16,0 0-1,1 0-15,27 0 16,-28 0-1,29 0-15,-29 0 0,0 0 16,29 0 0,-1 0-16,1 0 15,-1 0-15,0 0 0,-27 0 16,27 0 0,-28 0-16,1 28 15,-1-28-15,0 0 16,28 0-16,-27 0 0,27 0 15,1 0 1,-1 0-16,-28 0 16,0 0-16,29 0 0,-1 0 15,29 0 1,-29 0-16,1 28 0,28-28 16,-29 0-1,0 0-15,1 0 0,28 0 16,-57 0-1,28 0-15,-28 0 16,57 0-16,-57 0 16,1 0-16,27 0 15,-28 0-15,29 0 0,27 0 16,1 0 0,28 0-16,0 0 15,56 0-15,0 0 16,-27 0-16,-58 0 15,29 0-15,28 0 16,-56 0-16,0 0 16,27 0-16,-83 0 0,-1 0 15,28 0 1,1 0-16,-29 0 0,0 0 16,0 0-1,1 0-15,27 0 16,-28 0-16,29 0 15,-1 0-15,1 0 16,-29 0-16,28 0 16,29 0-16,84-28 15,-84 28-15,-29 0 0,29 0 16,-57 0 0,29 0-16,-1 0 15,-28 0-15,1 0 16,-1-28 124,0 28-124,0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2:21:45.9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0,'85'0'141,"0"0"-141,-29 0 15,29 0 1,-1 0-16,-27 0 15,27 0-15,-27 0 16,-1 0-16,-27 0 0,27 0 16,-28 0-16,29 0 15,-29 0 1,0 0-16,0 0 16,1 0-1,-1 0-15,0 0 0,0 0 31,0 0-31,1 0 16,-1 0-16,0 0 16,0 0-16,1 0 15,-1 0-15,0 0 16,0 0 0,0 0-1,1 0-15,-1 0 16,0 0 15,29 0-31,-29 0 16,28 0-16,1 0 0,-1 0 15,-28 0 1,29 0-16,-1 0 0,1 0 16,-29 0-1,0 0-15,0 0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2:25:31.9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8693 418 0,'0'-28'266,"28"28"-266,28-29 15,1 29-15,-29 0 16,29-28-16,-29 28 15,0 0 1,0 0-16,0 0 16,1 0 15,-29-28 0,28 28-31,0 0 16,0 0-16,29 0 15,-29 0 1,28 0-16,-27 0 0,27-28 16,1 28-1,-29 0-15,0 0 16,0 0-16,29 0 16,-29 0-1,0-28-15,29 28 16,-29 0-1,28 0-15,-28 0 16,29 0-16,-29 0 16,29-29-1,-29 29-15,28 0 0,1 0 16,-29 0 0,0 0-16,29 0 15,-29 0 1,0 0-16,28 0 0,-27 0 15,27 0 1,1 0-16,-1 0 0,0 0 16,1 0-16,-1 0 15,-27 0-15,83 0 16,-55 0-16,-1 0 16,-27 0-1,27 0-15,-28 0 0,29 0 16,-29 0-1,28 0-15,1 0 0,-1 0 16,-28 0 0,29 0-16,-29 0 15,0 0-15,1 0 16,-1 0 0,0 0-16,0 0 0,29 0 15,-29 0 1,0 0-16,0 0 15,1 0-15,-1 0 16,28 0-16,-28 0 0,29 0 16,-29 0-1,29 0 1,-1 0-16,-28 0 16,0 0-1,29 0-15,-29 0 16,0 0-1,1 0-15,-1 0 0,0 0 16,0 0 0,0 29-1,29-29 1,-29 0 0,0 0-16,1 0 0,-1 0 15,0 0 1,28 0-16,-27 0 0,-1 0 15,28 0 1,-27 0 0,27 0-16,-28 0 15,0 0-15,29 0 16,-1 0-16,1 0 16,-29 0-1,28 0-15,1 0 16,-1 0-16,1 0 15,-29 0-15,28 0 16,-27 0 0,27 0-16,-28 0 15,29 0-15,-29 0 16,0 0 0,0 0-16,1 28 0,-1-28 15,0 0 1,0 0-1,1 0 1,-1 0 0,0 0-1,0 0-15,0 0 16,29 0-16,-29 0 16,0 0-1,29 0-15,-29 0 16,0 0-1,0 0-15,1 0 16,-1 0-16,0 0 0,0 0 31,29 0-15,-29 0-16,0 0 16,0 0-16,29 0 15,-29 0 1,0 0-16,1 0 15,-1 0 1,0 0-16,0 0 16,0 0-16,1 0 0,27 0 15,-28 0 1,1 0-16,27 0 16,-28 0-1,29 0-15,-1 0 16,1 0-1,-1 0-15,-28 0 0,0 0 16,29 0-16,-29 0 0,0 0 16,29 0-1,-29 0 1,0 0 15,0 0-15,29 0-1,-29 0-15,0 0 0,1 0 0,-1 0 32,0 0-17,0 0 1,0 0 0,1 0-1,-1 0-15,0 0 16,0 0-1,1 0-15,-1 0 16,0 0 31,0 0-31,0 0 30,1 0-30,-1 0-16,0 0 16,0 0 15</inkml:trace>
  <inkml:trace contextRef="#ctx0" brushRef="#br0" timeOffset="2740">17159 418 0,'29'0'313,"55"-28"-298,1 28-15,28 0 16,-28-29-16,-1 29 15,-27 0-15,-1 0 16,1 0-16,-1-28 0,-28 28 16,0 0-1,1 0-15,-29-28 16,28 28 15,0 0-15,0 0-1,1 0-15,-1 0 0,0 0 16,0-28 0,29 28-16,-1 0 0,1 0 15,-1-28 1,-28 28-16,57 0 0,-29 0 16,29 0-1,-29 0-15,1 0 16,-1 0-16,29 0 15,0 0-15,-1 0 16,-27-29-16,27 29 0,-27 0 16,56 0-1,-57 0-15,-28 0 16,29 0-16,-1 0 16,1 0-16,-1 0 15,1 0-15,-1 0 16,1 0-16,-1 0 15,0 0-15,1 0 0,-1 0 16,-27 0 0,-1 0-16,28 0 15,1 0-15,-29 0 16,28 0-16,-27 0 16,-1 0-16,0 0 15,28 0-15,1 0 16,-1 0-1,1 0-15,-1 0 0,1 0 16,-1 0-16,1 0 16,-29 0-16,28 0 15,1 0-15,27 0 16,-27 0-16,-29 0 16,28 0-16,1 0 15,-29 0 1,29 0-16,-29 0 15,28 0-15,1 0 0,-1 0 16,29 0-16,-29 0 16,57 29-16,-28-29 15,-29 0-15,-28 28 16,1-28-16,27 0 16,-28 0-1,1 28-15,27-28 0,-28 0 16,0 0-1,1 0 1,-1 0-16,28 0 16,-27 0-16,-1 0 15,0 0-15,0 0 32,0 0-32,-28 0 140</inkml:trace>
  <inkml:trace contextRef="#ctx0" brushRef="#br0" timeOffset="6361">0 164 0,'29'0'156,"-1"0"-156,28 0 16,1 0-1,-1 0-15,-28 0 16,29 0 0,-1 0-1,-28 0-15,1 0 16,27 0-16,-28 0 16,1 0-16,-1 0 15,0 0-15,0 0 16,0 0-1,29 0-15,-1 0 16,-27 0 0,-1 0-16,28 0 15,-28 0-15,29 0 16,-1 0-16,1 0 16,-29 0-16,0 0 15,0 0 1,1 0-16,27-28 15,-28 28-15,29 0 16,-1 0-16,1 0 16,-29 0-16,28-29 15,-27 29-15,27 0 16,-28 0 0,29 0-1,-29 0-15,28 0 0,1 0 16,-57-28-1,56 28-15,1 0 0,-29 0 16,28 0-16,-27 0 16,-1 0-16,28 0 15,-28 0 1,1 0 0,27 0-16,1 0 0,-1 0 31,-28 0-16,29 0-15,-29 0 16,0 0-16,0 0 16,1-28-16,-1 28 0,0 0 15,28 0 1,1 0-16,-29 0 0,29 0 16,-1 0-1,-56-28-15,28 28 0,0 0 16,29 0-1,-29 0-15,0 0 0,1 0 16,-1 0-16,28 0 16,1 0-1,-29 0-15,28 0 0,-27 0 16,-1 0 0,0 0-16,28 0 15,1 0-15,-29 0 16,0 0-16,1 0 15,27 0-15,-28 0 0,0 0 16,29 0 0,-29 0-16,0 0 15,29 0 1,-29 0-16,0 0 16,0 0-16,29 0 15,-29 0-15,0 0 16,1 0-1,-1 0-15,0 0 16,28 0-16,-27 0 0,-1 0 16,28 0-1,-27 0-15,27 0 0,0 0 16,1 0 0,-1 0-16,1 28 0,-1-28 15,1 0 1,-29 28-1,28-28-15,-27 0 0,-1 0 16,28 0 0,-56 28-16,28-28 0,29 0 15,-29 0 1,0 0-16,1 0 16,-1 29-16,0-29 15,0 0 1,0 0-16,1 0 15,27 28-15,-28-28 16,1 0-16,27 0 0,-28 0 16,29 0-1,-29 0-15,28 0 0,-27 0 32,-1 28-32,0-28 15,0 0-15,0 0 16,1 0-1,-1 0 17,0 0 30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2:30:40.6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0 209 0,'0'-29'78,"28"29"141,29 0-219,-1 0 15,29 0 1,-29 29-16,1-29 16,-1 0-16,29 0 15,-29 28-15,1-28 16,-1 0-16,-27 0 0,-1 0 15,28 28 1,-28-28-16,1 0 16,27 0-1,-28 0-15,29 28 16,-29-28-16,28 0 16,-27 0-1,-1 0-15,0 0 0,29 0 16,-29 0-1,0 0-15,0 0 16,29 0 0,-29 0-16,0 0 0,0 0 31,29 0-31,-29 0 16,0 0-16,29 0 15,-29 0 1,28 0-16,-27 0 0,-1 0 15,0 0 1,0 0 0,0 0-16,1 0 15,-1 0-15,0 0 16,0-28-16,29 28 16,-29 0-1,28 0-15,-27 0 0,-1 0 16,28-28-1,-27 28-15,-1 0 16,0 0 0,0 0-16,29 0 15,-1 0 1,-28-28-16,29 28 16,-1 0-1,-28 0-15,29 0 0,-29 0 16,29 0-16,-29 0 15,0-29 1,0 29-16,0 0 31,29 0-31,-1 0 0,-27 0 16,27 0-16,0 0 16,29 0-16,-57 0 15,29-28-15,-29 28 0,0 0 16,0 0-1,1 0-15,27 0 0,-28 0 16,29 0 0,-1-28-16,1 28 31,-1 0-31,-28 0 0,29 0 16,-29 0-1,0 0-15,0 0 0,29 0 16,-1 0-16,1 0 15,-1 0-15,1 0 16,-1 0-16,29 0 16,-1 0-16,-27 0 15,28 0-15,-1 0 16,-27 0 0,56 0-16,-29 0 0,1 0 15,0 0-15,56-28 0,-57 28 16,1 0-1,0 0 1,28 0-16,-57-29 0,29 29 16,28 0-16,-1 0 15,1 0 1,28 0-16,57 0 0,-142 0 16,198 0-1,-112 0-15,-30 0 0,-55 0 16,84 0-16,-28 0 15,-28 0-15,27 0 16,-27 0-16,-28 0 16,27-28-1,1 28-15,-57 0 0,57 0 16,-29 0 0,1 0-16,27 0 0,-27 0 15,-1 0-15,1 0 16,-29 0-16,0 0 15,29 0-15,-1 0 16,0 0 0,1 0-16,28 0 0,-29 0 15,0 0 1,1 0-16,28 0 0,-29 0 16,-28 0-1,29 0-15,-1 0 0,-28 0 16,1 0-1,27 0-15,0 0 16,1-28-16,-1 28 0,-27 0 16,27 0-1,0 0-15,-27 0 0,-1 0 16,0 0 0,0 0-16,29 0 0,-29 0 15,0 0-15,0 0 16,29 0-1,-29 0-15,29 0 16,-1 0 0,0 0-16,-27 0 0,-1 0 15,0 0 1,29 0-16,-29 0 16,0 0-16,0 0 15,0 0 1,57 0-16,-57 0 0,29 0 15,-29 0 1,28 0-16,-27 0 0,27 0 16,-28 0-1,57 0-15,-29 0 0,29 0 16,-28 0 0,-1 0-16,29 0 15,-29 0-15,29 0 0,-29 0 16,1 0-1,-1 0-15,-28 0 0,29 0 16,-1 0 0,1 0-16,-1 0 0,-28 0 15,1 0 1,27 0-16,0 0 16,-27 0-16,27 0 15,1 0-15,-29 0 16,0 0-16,28 0 0,1 0 15,-1 0 1,1 0-16,-29 0 16,28 0-16,1 0 15,-1 0 1,1 0-16,27 0 16,-27 0-16,-1 0 15,1 0-15,27 0 0,-27 0 16,-29 0-1,85 0-15,-57 0 0,1 0 16,-1 0 0,1 0-16,-29 0 15,0 0-15,29 0 16,-29 0-16,28 0 16,29 0-16,-29 0 15,29 0-15,28 0 16,-28 0-16,-1 0 0,1 0 15,-29 0 1,86 0-16,-58 0 16,-27 0-16,27 0 15,1 0-15,-29 0 16,57 0-16,-56 0 16,56 0-16,-57 0 15,-28 0-15,29 0 0,-29 0 16,28 0-1,1 0-15,-1 0 16,1 0-16,-1 0 16,1 0-16,-29 0 15,0 0-15,29 0 16,-1 0-16,0 0 16,-27 0-1,27 0-15,1 0 0,-1 0 16,-28 0-1,0 0-15,29 0 0,-29 0 16,29 0-16,-29 0 16,28 0-1,1 0 1,-29 0 0,28 0-16,-27 0 0,27 0 15,0 0-15,1 0 16,-29 0-1,0 0-15,1 0 16,-1 0-16,0 0 234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3:04:36.1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0 113 0,'28'0'31,"28"28"-15,29-28-16,0 29 16,56-1-16,0 0 15,-56-28-15,169 57 16,-29-57-16,-83 0 15,55 0-15,-28 0 16,29 0-16,-29 0 16,-56 0-16,57 0 15,55 0-15,-84 0 16,29 0-16,-57 0 16,56 0-16,85 0 15,-28 0-15,-57-29 16,-28 1-16,29 0 15,-29 0-15,-57 28 16,1-29-16,28 1 0,-28 28 16,-1 0-1,1-28-15,28-28 16,-29 56-16,1 0 16,-28-29-16,-1 29 15,-28 0-15,0 0 16,1 0-16,-1 0 15</inkml:trace>
  <inkml:trace contextRef="#ctx0" brushRef="#br0" timeOffset="21051.1758">508 170 0,'28'0'0,"0"0"16,29 0-16,56 28 16,-57-28-16,29 28 15,28 0-15,-1 1 16,-27-1-16,56-28 15,57 28-15,-142-28 16,85 0 0,29 56-16,-57-56 0,28 0 15,-28 0-15,28 0 16,-57 0-16,57 0 16,-28 0-16,57 0 15,-29 0 1,0 0-16,0 29 15,254-1-15,-310-28 0,282 56 16,-226-56-16,141 29 16,-28-29-1,-85 28-15,1-28 0,27 0 16,-84 0 0,0 0-16,56 0 15,-56 0-15,0 0 16,28 0-16,-56 0 0,0 0 15,-1 0-15,57 0 16,-56 0-16,0 0 16,-1 0-1,-27 0-15,56 0 16,0 0-16,-29 0 16,57 0-16,-28 0 15,28 0-15,-28 0 16,-28 0-16,-29 0 15,1-28-15,-29 28 16,28 0-16,-27 0 16,-1-29-16,28 29 15,1 0-15,27-28 16,-27 28-16,-1 0 16,29 0-16,0 0 15,-29-28-15,1 28 0,-29 0 16,0-28-1,0 28-15,0-29 32,1 29-32,-1 0 15,0 0-15,57 0 16,-29 0-16,1 0 16,27 0-16,1 0 15,0 0-15,56 0 16,-85 0-16,29 0 15,0 0-15,-57 0 16,28 0-16,1 0 16,-29 0-1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3:10:51.9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65 0,'29'0'156,"55"0"-156,-27 0 16,27 0-16,1 0 15,-28 0-15,27 0 16,57 0-16,-56 0 15,0 0-15,-29 0 16,29 0-16,-29 0 16,1 0-16,-1 0 15,1 0-15,-1 0 16,-28 0-16,29 0 16,-1 0-16,1 0 15,-29 0 1,0 0-16,0 0 15,0 0-15,1 0 16,-1 0 0,0 0-1,0 0-15,1 0 16,-1 0 0,0 0-1,0 0 1,0 0-1,1 0-15,-1 0 16,0 0-16,0 0 16,1 0-1,27 0-15,-28 0 16,0 0-16,1 0 16,-1 0-1,0 0-15,0 0 16,1 0-16,-1 0 15,28 0-15,1 0 16,27 0 0,-27 0-16,-1 0 15,1 0-15,-1 0 16,1 0-16,-1 0 16,0 0-16,-27 0 15,55 0-15,-55 0 16,27 0-16,0 0 15,1 0-15,-1 0 16,29 0-16,-29 0 16,29 0-16,-28 0 15,-1 0-15,0 0 16,1 0 0,-29 0-16,0 0 0,29 0 15,-29 0-15,28 0 16,1 0-1,-1 0-15,-27 0 0,27 0 32,-28 0-32,0 0 15,1 0-15,-1 0 16,28 0-16,-27 0 16,27 0-16,-28 0 0,0 0 15,29 0 1,-29 0-16,29 0 15,-29 0-15,0 0 16,0 0-16,0 0 16,1 0-16,-1 0 15,28 0-15,1-28 16,-1 28 0,1 0-16,-1 0 15,29 0 1,-57 0-16,28 0 15,1 0-15,-29 0 16,0 0-16,29 0 16,-1 0-16,-28 0 0,29 0 15,-1 0-15,1 0 16,-1 0 0,1 0-16,-29 0 15,28 0 1,1 0-16,-29-29 15,28 29-15,1 0 16,-1 0-16,1 0 16,-29 0-16,0 0 15,29 0-15,-29 0 16,28 0-16,-27 0 16,-1 0-16,28 0 15,-28 0 1,1 0-1,-1 0-15,0 0 16,0 0 31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3:10:54.5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0,'28'0'109,"28"0"-93,29 0-16,0 0 15,-1 0-15,1 0 16,56 0-16,-56 0 15,0 0-15,56 0 16,-28 0-16,-29 0 16,-27 0-16,56 0 15,-29 0-15,-27 0 16,27 0-16,-27 0 16,27 0-16,-55 0 15,27 0-15,-28 0 16,1 0-16,-1 0 15,28 0-15,1 0 16,-1 0-16,-28 0 0,29 0 16,-29 0-1,28 0 1,1 28-16,-29-28 16,29 0-16,-1 0 15,-28 0-15,0 0 0,29 0 16,-1 0-1,1 0-15,-1 0 16,1 0-16,-1 0 16,1 0-16,-1 0 15,-28 0-15,0 0 16,1 0-16,55 0 16,-27 0-16,-1 0 15,29 0-15,0 0 16,-29 0-16,0 0 15,29 0-15,28 0 16,-57 0-16,29 0 16,0 0-1,28 0-15,-57 0 16,1 0-16,-29 0 16,28 0-16,57 0 15,-56 0-15,27 0 16,-56 0-16,29 0 15,-1 0-15,57 0 16,-85 0-16,29 0 16,56 0-16,-57 0 15,29 0-15,0 0 16,-29 0-16,29 0 16,-29 0-16,29 0 15,-1 28-15,-27-28 16,-1 0-16,57 0 15,-85 0-15,85 0 16,-56 0-16,27 0 16,1 0-16,-28 0 15,27 0-15,-27 0 16,27 0-16,-27 0 16,27 0-16,-27 0 15,56 28-15,-29-28 16,1 0-16,-28 0 15,-1 0-15,29 0 16,-29 0-16,29 29 16,-1-29-16,-27 0 15,56 0-15,-57 28 16,29-28-16,-29 0 16,1 0-16,27 0 15,1 0-15,-28 28 16,-1-28-16,0 0 15,29 0-15,-28 0 16,27 0-16,-56 0 16,29 28-16,-1-28 15,1 0-15,-29 0 16,28 0-16,-56 29 16,57-29-16,-29 0 15,0 0 1,1 0-16,27 0 0,-28 0 15,0 0 1,29 0-16,-29 0 16,29 0-16,-1 0 15,0 28-15,-27-28 16,27 0 0,57 0-16,-28 0 15,28 0-15,-29 0 0,57 0 16,-56 0-16,0 0 15,56 0-15,-28 0 16,28 0-16,-28 0 16,56 0-1,-28 0-15,-28 0 16,28 0-16,-56 0 16,84 0-16,-56 0 0,0 0 15,-28 0 1,-29 0-16,29 0 15,-29 0-15,-28 0 16,1 0-16,-1 0 16,0 0-1,0 0-15,0 0 16,1 0-16,55 0 16,-27 0-1,-1 0-15,-28 0 16,1 0-16,-1 0 15,0 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8T03:12:45.4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0,'28'0'94,"57"0"-78,-1 0-16,1 0 15,28 0-15,-28 0 16,-1 0-16,1 0 16,0 0-16,27 0 15,-27 0-15,-28 0 0,27 0 16,-27 0-1,-1 0-15,29 0 16,-29 0-16,1 0 16,-1 0-16,29 0 15,-57 0-15,28 0 16,1 0-16,28 0 16,-57 29-16,0-29 15,28 0-15,57 0 16,-84 0-16,83 28 15,-55-28-15,-1 0 16,1 0-16,-29 0 16,85 28-16,-85-28 15,0 0-15,85 0 16,-28 0-16,-29 0 16,29 0-16,0 0 15,-29 0-15,1 0 16,27 0-16,-27 0 15,27 0-15,-27 0 0,27 0 16,-27 0 0,84 0-16,-56 0 15,-1 28-15,29-28 16,0 0-16,-28 0 16,56 0-16,-28 0 15,-29 0-15,58 0 16,-58 0-16,1 0 15,56 0-15,-28 0 16,28 0-16,28 0 16,-84 0-16,0 0 15,-29 0-15,29 0 16,28 0-16,-85 0 16,28 0-16,1 28 15,-1-28-15,1 0 16,27 0-16,-27 0 15,56 0-15,0 0 16,-57 0-16,29 0 16,-1 0-16,29 0 15,-85 0-15,85 0 16,-56 0-16,-1 0 16,-28 0-16,85 0 15,-56 0-15,-1 0 16,29 0-16,0 0 15,-29 0-15,29 0 16,-29 0-16,29 0 16,56 0-16,-28 0 15,-29 0-15,29 0 16,0 0-16,28 0 16,-56 0-16,0 0 15,-1 0-15,57 0 16,-28 0-16,28 0 15,-56 0-15,-28 0 0,27 0 16,29 0 0,28 0-16,-56 0 15,56 0-15,-28 0 16,56 0-16,-28 0 16,-28 0-16,28 0 15,-28 0-15,57 0 16,-58 0-16,30 0 15,-30 0-15,30 0 16,-30 0-16,1 0 16,0 0-16,28 0 15,-28 57-15,28-57 16,57 0-16,-113 0 16,84 0-16,141 0 15,-197 28-15,28-28 16,-28 0-1,28 0-15,-56 28 0,28-28 16,0 0-16,-29 29 16,1-29-16,0 0 15,-29 28-15,85-28 16,-28 0-16,-85 0 16,57 0-1,141 0-15,-198 0 16,57 0-16,141 28 0,-142-28 15,57 0-15,-56 0 16,56 0-16,-28 0 16,-28 0-16,-29 0 15,29 0 1,28 0-16,-29 0 16,-55 0-16,55 0 0,1 0 15,0 0-15,-1 0 16,-27 0-1,27 0-15,57 0 16,-56 0-16,0 0 16,-1 0-16,29 0 0,-28 0 15,28 0 1,0 0-16,-29 0 16,1 0-16,28 0 15,113 0-15,-113 0 16,28 0-16,28 0 15,-56 0-15,28 0 16,0 0-16,29 0 16,-1 0-16,-56 0 15,-57 0-15,114 0 16,-86 0-16,29 0 16,-28 0-16,-29 0 15,29 0-15,-29 0 16,29 0-16,0 0 15,-57 0-15,85 0 16,28-28-16,85 28 16,-113 0-16,28 0 15,-57 0-15,1 0 16,56 0-16,-28 0 16,-28 0-16,28 0 15,-29 0-15,-27 0 16,27 0-16,1 0 15,0 0-15,28 0 16,-29 0-16,29 0 16,28 0-16,-84 0 15,27 0-15,29-28 16,0 28-16,-28 0 16,-1 0-16,86 0 15,-86 0-15,-27 0 16,28 0-16,112-29 15,-84 29-15,28 0 16,-28 0-16,28 0 16,-28 0-16,-57 0 15,29 0-15,56 0 16,-56-56-16,-57 56 0,57 0 16,-29 0-1,1-57-15,-1 29 16,1 28-16,-1 0 15,-28 0 1,0-28-16,1 28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09:19.4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0,'28'0'63,"56"0"-63,83 0 15,1 0-15,55 0 16,112 0-16,-56 0 16,0 0-16,-56 0 15,140 0 1,-84 0-16,168 56 0,-112-28 16,-112 28-16,140-56 15,-84 0-15,-55 27 16,55-27-16,-112 0 15,-27 28-15,27-28 16,29 56 0,-85-28-16,57-28 15,-29 28-15,1 0 0,139-28 16,-195 28-16,83-28 16,28 56-16,-83-56 15,28 0-15,-29 0 16,-27 0-1,56 0-15,-57 28 16,1-28-16,56 0 16,-29 0-16,29 0 0,-56 0 15,-1 0-15,-27 0 16,28 0-16,0 0 16,27 0-1,-27 0-15,0 0 16,-28 0-16,27 0 15,1 0-15,28 0 16,-1 0-16,29 0 0,-56 0 16,27 0-1,57 0-15,-29 0 16,29 0-16,27-56 16,-27 56-16,-1-28 15,-55 0-15,55 0 16,-55 28-16,55-56 15,29 56-15,-85-28 16,29 28-16,-28 0 16,27-28-16,29 0 15,-85 28-15,-27 0 16,56 0-16,0-27 16,-29 27-16,57 0 15,-56-28-15,55 28 16,-55 0-16,27 0 15,29 0-15,28 0 16,-57 0-16,57 0 16,27 0-16,-83 0 15,-1 0-15,-55 0 16,56 0-16,-56 0 16,-28 0-1,-1 0-15,1 0 16,0 0-1,0 0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14:28.3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0 205 0,'55'-28'485,"57"28"-485,0 0 15,27 0-15,-55-28 16,28 28-16,-57 0 16,57-28-16,-56 28 15,28 0-15,-29-28 16,1 28-16,0 0 16,-28 0-1,28-28-15,-28 28 16,0 0-16,0 0 15,27 0-15,1 0 16,-28 0 0,28 0-1,0 0-15,0 0 16,-1 0-16,1 0 16,0 0-16,0 0 15,-28 0-15,0 0 16,28 0-16,-29 0 15,1 0-15,28 0 16,-28 0-16,28 0 16,0 0-1,0 0-15,-1 0 16,29 0-16,-56 0 16,0 0-16,28 0 15,0 0-15,-28 0 16,-1 0-16,1 0 15,0 0-15,0 0 16,0 0-16,0 0 16,0 0-1,0 0 1,0 0 0,0 0-1,0 0-15,-1 0 16,-27 28-1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15:18.9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0,'28'0'62,"0"0"-46,0 0 0,0 0-16,0 0 15,28 0-15,-28 0 16,-1 0-16,1 0 16,28 0-1,-28 0-15,0 0 0,28 28 16,-28-28-1,0 0 1,0 0-16,-1 0 16,1 28-16,0-28 15,0 0 1,0 0-16,0 0 16,28 0-1,0 0 1,-28 0-1,-1 0-15,1 0 32,0 0-32,0 0 15,0 0 1,0 0-16,0 0 16,0 0-1,0 0 1,0 0-16,0 0 15,0 0 1,-1 0-16,1 0 16,0 0-1,0 0-15,0 0 16,0 0-16,0 0 16,0 0-1,0 0-15,0 0 16,0 0-16,-1 0 15,1 0-15,0 0 16,0 0 0,28 0-16,0 0 15,-28 0 1,0 0-16,0 0 16,0 0-1,-1 0 1,1 0-1,0 0-15,0 0 16,0 0 0,28 0-16,0 0 15,-28 0 1,0 0-16,-1 0 16,29 0-1,-28 0-15,0 0 16,0 0-16,28 0 15,0 0 1,-1 0-16,-27 0 16,28 0-16,-28 0 15,0 0-15,0 0 16,28 0-16,0 0 16,-1 0-16,-27 0 15,28 28-15,-28-28 16,0 0-16,28 0 15,-28 0-15,0 0 16,0 0-16,-1 0 16,1 0-16,0 0 15,0 0 1,28 0 0,-28 0-16,0 0 15,0 0 1,0 0-16,27 0 15,-27 0-15,0 0 16,0 28-16,0-28 16,28 0-1,-28 0-15,0 0 16,0 0-16,28 0 16,-29 0-1,1 0-15,28 28 16,-28-28-16,0 0 15,0 0 1,28 0-16,-28 0 16,0 0-16,-1 0 15,1 0 1,0 0 0,0 0-16,0 0 15,28 0-15,0 0 16,-28 0-1,0 0-15,0 0 0,27 0 16,-27 0-16,28 0 16,-28 0-1,0 0 1,28 0-16,-28 0 0,27 0 16,1 0-16,-28 0 31,28 0-31,0 0 15,-28 0-15,28 0 16,-1 0-16,1 0 16,28 0-16,-28 0 15,0 0-15,27 0 16,-27 0-16,0 0 16,0 0-16,28 0 15,-57 0-15,1 0 16,0 0-16,0 0 15,28 0-15,-28 0 16,0 0-16,0 0 16,0 0-1,27 0-15,-27 0 16,0 0-16,28 0 16,0 0-1,0 0-15,-28 0 16,28 0-16,-1 0 15,-27 0-15,0 0 16,0 0-16,28 0 16,-28 0-16,28 0 15,-1 0-15,1 0 16,-28 0-16,0 0 16,28 0-16,0 0 15,-28 0-15,28 0 16,-1 0-16,1 0 15,-28 0 1,0 0-16,0 0 16,0 0-16,0 0 15,0 0-15,0 0 16,-1 0-16,57 0 16,-28 0-16,0 0 15,0 0-15,-1 0 16,-27 0-16,0 0 31,0 0 141,56 0-156,0 0-1,-1 0-15,29 0 16,-28 0-16,0 0 15,-29 0-15,29 0 16,-28 0-16,-28 0 16,0 0-16,28 0 15,-29 0-15,1 0 16,0 0 0,0 0-16,0 0 15,28 0-15,-28 0 16,0 0-1,28 0-15,-1 0 16,-27 0-16,0 0 16,0 0-16,0 0 15,28 0-15,0 0 16,0 0-16,-29 0 16,29 0-16,-28 0 15,28 0 1,-28 0-16,28 0 15,-28 0-15,0 0 16,27 0-16,1 0 16,0 0-16,0 0 15,28 0-15,-56 0 16,55-28-16,-27 28 16,0 0-16,0 0 15,0 0-15,-29 0 16,1 0-16,0 0 31,0 0-31,0 0 16,0 0-16,28 0 0,0 0 15,-28 0 1,0 0-16,27 0 16,1 0-16,0 0 15,0 0 1,-28 0-16,0 0 15,27 0-15,-27 0 16,28 0-16,-28 0 0,0 0 16,0 0-16,0 0 15,28 0-15,-28 0 32,-1 0-32,1 0 15,0 0 1,28 0-16,-28 0 15,28 0-15,0 0 16,-28-28-16,0 28 16,-1 0-16,1 0 15,0 0-15,0 0 16,0 0-16,0 0 47,0 0-32,0 0 1,0 0 0,0 0-1,0 0 1,-1 0 0,1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7T02:19:16.4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0,'55'28'62,"29"-28"-62,0 0 16,55 28-16,-27-28 0,28 28 16,27-28-16,56 0 15,-27 56-15,-85-56 16,-27 0-1,28 0-15,0 0 16,-29 28-16,57-28 16,-56 0-16,55 0 15,-27 0-15,-29 0 16,1 0-16,-28 0 16,56 0-16,-29 0 15,1 27-15,0-27 16,28 0-16,-1 0 15,-55 0-15,56 0 16,27 0-16,-27 0 16,55 0-16,85 0 15,-141 0-15,113 0 16,-57 0-16,56 0 16,-55 28-16,83-28 15,-139 0-15,55 28 16,-27-28-16,-29 0 15,29 0-15,27 0 16,-83 0-16,28 0 16,-56 0-16,83 0 15,-27 0-15,55 0 16,-111 0-16,28 0 16,27 0-16,-83 0 15,28 0-15,0 0 16,-28 0-16,28 0 15,-28 0-15,0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33D4C-D471-406C-836C-59637C3CB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C99432-85CF-405A-82A0-A22B337EC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EA9895-6A6C-4031-89A7-FFE7D776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6B0BE-F384-409C-9E2E-D52B4EE9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071BD6-9F62-4230-97C6-98AA94BE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0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277B6A-250E-44A9-BE86-27CA0E1B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5575C1-0E39-4793-94DC-93915C0AC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B93EBE-79EE-4115-BDD4-0F16AD8E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E12B94-2E30-4D6C-BD93-1B0C9DAD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2334E-9E90-41A6-BD3C-08A206D9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22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C6C1FC-A560-45C5-9DA2-0A2FEE35E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29D34C-BA04-4CAC-A945-676D15B8C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BC3A6-FD79-45A7-BAC4-6470C31C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6E102D-A790-4DA2-8650-88A60802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66B524-33B3-4066-B4A7-A1D0F9BFA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49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5D205-54A0-4BA9-9159-B8F3FF69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4040FD-5B03-44AE-A5ED-80256A06A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C2B06D-B393-473C-A970-51BD5A92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B2CA00-2DCD-4237-8A16-DEF5E590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FC95B2-C87A-4301-AECA-63B4A212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60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BF69B-FA3F-43D2-893D-CB24D3ED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18D34C-0A7A-4B99-B150-33A3C5431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D5EBE2-9F26-46D5-9F61-06BD976B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8E095-082C-4A53-8296-0BA6F354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9AFCD5-03D7-4475-99E8-82DDD4F0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94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24817-8FC2-44D1-8D7A-19CDA381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72931-0DD4-4A98-A20C-D14A9E3C1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DB5FA0-31C1-44D1-B9D9-B472BF51A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C5B3B5-BDB0-433F-AD7C-3B10DCEF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B2F40D-66FE-475A-864B-3845D8FD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3099DA-70CC-42AB-9880-660F1929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68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EFB85-944B-4630-9BF1-58A84289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710CC0-C386-4416-A146-4D316A6DC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0A40CD-592C-4809-832E-FE9A66662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D8C605-24B8-4DF9-8C0D-6D70592ED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75D1F2-D7CB-405A-86E3-CE1B64EA3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C11BF4-8E81-449F-82B7-13D66157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88D4A3-2A1A-4B54-AC1B-696B72D4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86AA47-8DA6-4475-971B-12CA6D2E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50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7BECD-A612-45E4-8E2A-4A7779A7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F869E3-172E-4749-AFD2-B8B1E391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B74222-6D05-409D-9E39-51A29F47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4605BF-9C11-4C1F-884F-9F94C028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97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F288AE-0FB0-455A-9F5E-64DC930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FC882C-DC49-4979-87A3-F2771456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CFF38-FB24-453D-B2A2-2EAF3AF4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58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7555E-41CC-4CD2-9192-E79A1161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4F3A95-3261-4C1B-AE1F-35A911678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63349E-F9BD-47CB-A499-4629B39A0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AB0278-6375-4FAC-AE68-364578C6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1DD495-9EB7-4F2A-AF7A-AA0A26525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7AF19C-B2F1-49C3-8094-27B9BC12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20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867F1-9985-4117-9E45-DDAE1496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849223-1369-4CAC-B58D-E0FE93BB8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6E054E-2C6F-4BBC-8A33-30EB73398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5EE56C-3C39-4091-9DCF-E00925C2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356123-83E4-4403-8F14-4465AEFF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AB4AA3-30EE-4908-9998-99E8122A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42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9765EB-9FEA-4CE9-9112-3DF7AE6A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C876A7-5641-4EA0-A1A1-B8AD529C9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A731DD-A363-444D-BC0C-37D189280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092E0-CA57-4A53-A2DE-B0F0689EEF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F383E7-1008-4125-9927-644AB4E40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D8D35-AD8C-4040-B10D-E66C00C16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EB8CE-B3DD-4DF2-9566-B3C405AA3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13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12.x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5" Type="http://schemas.openxmlformats.org/officeDocument/2006/relationships/image" Target="../media/image31.emf"/><Relationship Id="rId4" Type="http://schemas.openxmlformats.org/officeDocument/2006/relationships/customXml" Target="../ink/ink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customXml" Target="../ink/ink16.xml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customXml" Target="../ink/ink17.xml"/><Relationship Id="rId4" Type="http://schemas.openxmlformats.org/officeDocument/2006/relationships/image" Target="../media/image36.emf"/><Relationship Id="rId9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customXml" Target="../ink/ink21.xml"/><Relationship Id="rId4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customXml" Target="../ink/ink24.xml"/><Relationship Id="rId4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7" Type="http://schemas.openxmlformats.org/officeDocument/2006/relationships/image" Target="../media/image60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5" Type="http://schemas.openxmlformats.org/officeDocument/2006/relationships/image" Target="../media/image32.png"/><Relationship Id="rId4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customXml" Target="../ink/ink31.xml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customXml" Target="../ink/ink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7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customXml" Target="../ink/ink37.xml"/><Relationship Id="rId4" Type="http://schemas.openxmlformats.org/officeDocument/2006/relationships/image" Target="../media/image77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customXml" Target="../ink/ink40.xml"/><Relationship Id="rId4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customXml" Target="../ink/ink44.xml"/><Relationship Id="rId4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customXml" Target="../ink/ink47.xml"/><Relationship Id="rId4" Type="http://schemas.openxmlformats.org/officeDocument/2006/relationships/image" Target="../media/image6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1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.xml"/><Relationship Id="rId5" Type="http://schemas.openxmlformats.org/officeDocument/2006/relationships/image" Target="../media/image69.emf"/><Relationship Id="rId4" Type="http://schemas.openxmlformats.org/officeDocument/2006/relationships/customXml" Target="../ink/ink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customXml" Target="../ink/ink51.xml"/><Relationship Id="rId4" Type="http://schemas.openxmlformats.org/officeDocument/2006/relationships/image" Target="../media/image7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emf"/><Relationship Id="rId4" Type="http://schemas.openxmlformats.org/officeDocument/2006/relationships/customXml" Target="../ink/ink5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7" Type="http://schemas.openxmlformats.org/officeDocument/2006/relationships/image" Target="../media/image84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5" Type="http://schemas.openxmlformats.org/officeDocument/2006/relationships/image" Target="../media/image83.png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5" Type="http://schemas.openxmlformats.org/officeDocument/2006/relationships/customXml" Target="../ink/ink57.xml"/><Relationship Id="rId4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customXml" Target="../ink/ink7.xml"/><Relationship Id="rId7" Type="http://schemas.openxmlformats.org/officeDocument/2006/relationships/image" Target="../media/image1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image" Target="../media/image20.emf"/><Relationship Id="rId5" Type="http://schemas.openxmlformats.org/officeDocument/2006/relationships/image" Target="../media/image10.png"/><Relationship Id="rId10" Type="http://schemas.openxmlformats.org/officeDocument/2006/relationships/customXml" Target="../ink/ink10.xml"/><Relationship Id="rId4" Type="http://schemas.openxmlformats.org/officeDocument/2006/relationships/image" Target="../media/image16.emf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F24D8D-6D62-49B5-9F4D-C55C2456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3" y="70338"/>
            <a:ext cx="9762303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04CFAE-4B71-42AC-997C-10D7CD5CB776}"/>
              </a:ext>
            </a:extLst>
          </p:cNvPr>
          <p:cNvSpPr txBox="1"/>
          <p:nvPr/>
        </p:nvSpPr>
        <p:spPr>
          <a:xfrm>
            <a:off x="6018963" y="2793442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分页器部分</a:t>
            </a:r>
          </a:p>
        </p:txBody>
      </p:sp>
    </p:spTree>
    <p:extLst>
      <p:ext uri="{BB962C8B-B14F-4D97-AF65-F5344CB8AC3E}">
        <p14:creationId xmlns:p14="http://schemas.microsoft.com/office/powerpoint/2010/main" val="2587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B7218F-575F-4FEB-87BA-CA1DFB11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792" y="345153"/>
            <a:ext cx="7323201" cy="28502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316A8D-CE05-476D-916A-03D833C5B60E}"/>
              </a:ext>
            </a:extLst>
          </p:cNvPr>
          <p:cNvSpPr txBox="1"/>
          <p:nvPr/>
        </p:nvSpPr>
        <p:spPr>
          <a:xfrm>
            <a:off x="1637881" y="3748035"/>
            <a:ext cx="81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他的第零项  至少是</a:t>
            </a:r>
            <a:r>
              <a:rPr lang="en-US" altLang="zh-CN" dirty="0"/>
              <a:t>undefined    </a:t>
            </a:r>
            <a:r>
              <a:rPr lang="zh-CN" altLang="en-US" dirty="0"/>
              <a:t>但是</a:t>
            </a:r>
            <a:r>
              <a:rPr lang="en-US" altLang="zh-CN" dirty="0"/>
              <a:t>undefined.</a:t>
            </a:r>
            <a:r>
              <a:rPr lang="zh-CN" altLang="en-US" dirty="0"/>
              <a:t>属性    </a:t>
            </a:r>
            <a:r>
              <a:rPr lang="en-US" altLang="zh-CN" dirty="0"/>
              <a:t>==   </a:t>
            </a:r>
            <a:r>
              <a:rPr lang="zh-CN" altLang="en-US" dirty="0"/>
              <a:t>报错</a:t>
            </a:r>
          </a:p>
        </p:txBody>
      </p:sp>
    </p:spTree>
    <p:extLst>
      <p:ext uri="{BB962C8B-B14F-4D97-AF65-F5344CB8AC3E}">
        <p14:creationId xmlns:p14="http://schemas.microsoft.com/office/powerpoint/2010/main" val="2514856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B77263-9DC9-4F73-9362-EE851144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9" y="90074"/>
            <a:ext cx="9358171" cy="64165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D7EE6C-C0C5-4746-AA3D-AAE6805581B6}"/>
              </a:ext>
            </a:extLst>
          </p:cNvPr>
          <p:cNvSpPr txBox="1"/>
          <p:nvPr/>
        </p:nvSpPr>
        <p:spPr>
          <a:xfrm>
            <a:off x="5024176" y="3456633"/>
            <a:ext cx="5898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在子组件中，再次使用计算属性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如果没有数据返回，让他的值最少是一个空数组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不至于报错</a:t>
            </a:r>
          </a:p>
        </p:txBody>
      </p:sp>
    </p:spTree>
    <p:extLst>
      <p:ext uri="{BB962C8B-B14F-4D97-AF65-F5344CB8AC3E}">
        <p14:creationId xmlns:p14="http://schemas.microsoft.com/office/powerpoint/2010/main" val="3657244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312B17-D373-4B2B-A3A3-87EACE2F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28" y="0"/>
            <a:ext cx="10181202" cy="57993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8486AA-87EE-4424-87C1-1F4EB455F12F}"/>
              </a:ext>
            </a:extLst>
          </p:cNvPr>
          <p:cNvSpPr txBox="1"/>
          <p:nvPr/>
        </p:nvSpPr>
        <p:spPr>
          <a:xfrm>
            <a:off x="2542233" y="5908431"/>
            <a:ext cx="808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继续父传子，自定义属性，传到下面的小轮播图的子模块</a:t>
            </a:r>
          </a:p>
        </p:txBody>
      </p:sp>
    </p:spTree>
    <p:extLst>
      <p:ext uri="{BB962C8B-B14F-4D97-AF65-F5344CB8AC3E}">
        <p14:creationId xmlns:p14="http://schemas.microsoft.com/office/powerpoint/2010/main" val="180953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C2334E-FFE1-4842-B73A-F33E08846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68" y="575062"/>
            <a:ext cx="8801863" cy="570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F809E8-F37A-48DB-ADD7-8773F38B5E48}"/>
                  </a:ext>
                </a:extLst>
              </p14:cNvPr>
              <p14:cNvContentPartPr/>
              <p14:nvPr/>
            </p14:nvContentPartPr>
            <p14:xfrm>
              <a:off x="3275925" y="6018860"/>
              <a:ext cx="3577320" cy="412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F809E8-F37A-48DB-ADD7-8773F38B5E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7925" y="6000860"/>
                <a:ext cx="36129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61F63C1-F742-4114-87D0-A5C7291EEC07}"/>
                  </a:ext>
                </a:extLst>
              </p14:cNvPr>
              <p14:cNvContentPartPr/>
              <p14:nvPr/>
            </p14:nvContentPartPr>
            <p14:xfrm>
              <a:off x="7204605" y="1888940"/>
              <a:ext cx="505440" cy="24523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61F63C1-F742-4114-87D0-A5C7291EEC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86605" y="1870940"/>
                <a:ext cx="541080" cy="2487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80D1FA2-0088-4B67-8428-825A80C4FBAD}"/>
              </a:ext>
            </a:extLst>
          </p:cNvPr>
          <p:cNvSpPr txBox="1"/>
          <p:nvPr/>
        </p:nvSpPr>
        <p:spPr>
          <a:xfrm>
            <a:off x="7877908" y="2954215"/>
            <a:ext cx="278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这里是轮播图</a:t>
            </a:r>
          </a:p>
        </p:txBody>
      </p:sp>
    </p:spTree>
    <p:extLst>
      <p:ext uri="{BB962C8B-B14F-4D97-AF65-F5344CB8AC3E}">
        <p14:creationId xmlns:p14="http://schemas.microsoft.com/office/powerpoint/2010/main" val="183178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2F0B11-A408-4677-9EAB-A15D5B735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" y="826544"/>
            <a:ext cx="11011854" cy="52049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C27F81-60E4-4610-B82D-9C672176DA51}"/>
              </a:ext>
            </a:extLst>
          </p:cNvPr>
          <p:cNvSpPr txBox="1"/>
          <p:nvPr/>
        </p:nvSpPr>
        <p:spPr>
          <a:xfrm>
            <a:off x="2471895" y="70338"/>
            <a:ext cx="807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Slider</a:t>
            </a:r>
            <a:r>
              <a:rPr lang="zh-CN" altLang="en-US" dirty="0"/>
              <a:t>的遍历</a:t>
            </a:r>
          </a:p>
        </p:txBody>
      </p:sp>
    </p:spTree>
    <p:extLst>
      <p:ext uri="{BB962C8B-B14F-4D97-AF65-F5344CB8AC3E}">
        <p14:creationId xmlns:p14="http://schemas.microsoft.com/office/powerpoint/2010/main" val="1266082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E11080-0E18-44EB-8533-6A46E9F9A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4" y="0"/>
            <a:ext cx="8146486" cy="66833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4367B6-25BD-4260-B451-82E2B155E914}"/>
              </a:ext>
            </a:extLst>
          </p:cNvPr>
          <p:cNvSpPr txBox="1"/>
          <p:nvPr/>
        </p:nvSpPr>
        <p:spPr>
          <a:xfrm>
            <a:off x="5245240" y="3235569"/>
            <a:ext cx="666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getters</a:t>
            </a:r>
            <a:r>
              <a:rPr lang="zh-CN" altLang="en-US" dirty="0">
                <a:solidFill>
                  <a:srgbClr val="FF0000"/>
                </a:solidFill>
              </a:rPr>
              <a:t>中简化数据，并且让他最少是个数组</a:t>
            </a:r>
          </a:p>
        </p:txBody>
      </p:sp>
    </p:spTree>
    <p:extLst>
      <p:ext uri="{BB962C8B-B14F-4D97-AF65-F5344CB8AC3E}">
        <p14:creationId xmlns:p14="http://schemas.microsoft.com/office/powerpoint/2010/main" val="325287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010191-BA11-4883-9B57-AFF150C7F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875" cy="268247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D17D82-BA14-4E2E-AA52-FB7EC2F06C8D}"/>
              </a:ext>
            </a:extLst>
          </p:cNvPr>
          <p:cNvSpPr txBox="1"/>
          <p:nvPr/>
        </p:nvSpPr>
        <p:spPr>
          <a:xfrm>
            <a:off x="5868237" y="733530"/>
            <a:ext cx="544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这一部分是代码直接在</a:t>
            </a:r>
            <a:r>
              <a:rPr lang="en-US" altLang="zh-CN" dirty="0"/>
              <a:t>details</a:t>
            </a:r>
            <a:r>
              <a:rPr lang="zh-CN" altLang="en-US" dirty="0"/>
              <a:t>中的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92B87E-B3D5-4671-98F5-78509B4B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4" y="2682472"/>
            <a:ext cx="10957940" cy="43556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6122FA5-1CE2-4081-BC6C-09CF76B976F1}"/>
                  </a:ext>
                </a:extLst>
              </p14:cNvPr>
              <p14:cNvContentPartPr/>
              <p14:nvPr/>
            </p14:nvContentPartPr>
            <p14:xfrm>
              <a:off x="3275925" y="6097605"/>
              <a:ext cx="6622200" cy="961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6122FA5-1CE2-4081-BC6C-09CF76B976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7925" y="6079605"/>
                <a:ext cx="66578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994B7B7-1314-4C52-B34F-7556E7D19065}"/>
                  </a:ext>
                </a:extLst>
              </p14:cNvPr>
              <p14:cNvContentPartPr/>
              <p14:nvPr/>
            </p14:nvContentPartPr>
            <p14:xfrm>
              <a:off x="6179685" y="6652005"/>
              <a:ext cx="4863960" cy="132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994B7B7-1314-4C52-B34F-7556E7D190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1685" y="6634005"/>
                <a:ext cx="4899600" cy="1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952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FF5416-3A52-4D73-96FB-68F28A74B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91" y="2564555"/>
            <a:ext cx="9152413" cy="2773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9B7B24E-3030-40BE-A941-83AE75709E69}"/>
                  </a:ext>
                </a:extLst>
              </p14:cNvPr>
              <p14:cNvContentPartPr/>
              <p14:nvPr/>
            </p14:nvContentPartPr>
            <p14:xfrm>
              <a:off x="5788005" y="3938780"/>
              <a:ext cx="3780000" cy="204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9B7B24E-3030-40BE-A941-83AE75709E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0005" y="3920780"/>
                <a:ext cx="3815640" cy="239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5A5C913-0D4E-4CC2-B07E-508614712EDB}"/>
              </a:ext>
            </a:extLst>
          </p:cNvPr>
          <p:cNvSpPr txBox="1"/>
          <p:nvPr/>
        </p:nvSpPr>
        <p:spPr>
          <a:xfrm>
            <a:off x="4803112" y="4551903"/>
            <a:ext cx="530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替换属性值</a:t>
            </a:r>
          </a:p>
        </p:txBody>
      </p:sp>
    </p:spTree>
    <p:extLst>
      <p:ext uri="{BB962C8B-B14F-4D97-AF65-F5344CB8AC3E}">
        <p14:creationId xmlns:p14="http://schemas.microsoft.com/office/powerpoint/2010/main" val="2795713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E615E6-9B6B-4BBC-8B7D-229F6D58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92" y="261584"/>
            <a:ext cx="6431837" cy="4023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6DFEF91-A8B0-4C3D-A6F0-AD944E8C7A4E}"/>
                  </a:ext>
                </a:extLst>
              </p14:cNvPr>
              <p14:cNvContentPartPr/>
              <p14:nvPr/>
            </p14:nvContentPartPr>
            <p14:xfrm>
              <a:off x="2893985" y="1255787"/>
              <a:ext cx="2030040" cy="91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6DFEF91-A8B0-4C3D-A6F0-AD944E8C7A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5985" y="1237787"/>
                <a:ext cx="20656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4581B11-0A85-44D0-84A1-8825FD4B62FE}"/>
                  </a:ext>
                </a:extLst>
              </p14:cNvPr>
              <p14:cNvContentPartPr/>
              <p14:nvPr/>
            </p14:nvContentPartPr>
            <p14:xfrm>
              <a:off x="3104945" y="3091067"/>
              <a:ext cx="1969920" cy="74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4581B11-0A85-44D0-84A1-8825FD4B62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6945" y="3073067"/>
                <a:ext cx="2005560" cy="110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FEB9516-5418-408D-86B9-614B32EB37A3}"/>
              </a:ext>
            </a:extLst>
          </p:cNvPr>
          <p:cNvSpPr txBox="1"/>
          <p:nvPr/>
        </p:nvSpPr>
        <p:spPr>
          <a:xfrm>
            <a:off x="7234813" y="1728316"/>
            <a:ext cx="416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高亮显示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085183-A3CD-41BE-B7C9-865749E80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28" y="4285293"/>
            <a:ext cx="9944962" cy="2613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29185E9-06D0-47E5-B48D-F7141320E57C}"/>
                  </a:ext>
                </a:extLst>
              </p14:cNvPr>
              <p14:cNvContentPartPr/>
              <p14:nvPr/>
            </p14:nvContentPartPr>
            <p14:xfrm>
              <a:off x="3828525" y="6307516"/>
              <a:ext cx="4863600" cy="489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29185E9-06D0-47E5-B48D-F7141320E5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10525" y="6289516"/>
                <a:ext cx="489924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D092D80-36D6-4AB7-977C-1B18EA2E9ACC}"/>
              </a:ext>
            </a:extLst>
          </p:cNvPr>
          <p:cNvSpPr txBox="1"/>
          <p:nvPr/>
        </p:nvSpPr>
        <p:spPr>
          <a:xfrm>
            <a:off x="8219552" y="3486778"/>
            <a:ext cx="376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isChecked</a:t>
            </a:r>
            <a:r>
              <a:rPr lang="zh-CN" altLang="en-US" dirty="0"/>
              <a:t>为</a:t>
            </a:r>
            <a:r>
              <a:rPr lang="en-US" altLang="zh-CN" dirty="0"/>
              <a:t>1   </a:t>
            </a:r>
            <a:r>
              <a:rPr lang="zh-CN" altLang="en-US" dirty="0"/>
              <a:t>高亮显示</a:t>
            </a:r>
          </a:p>
        </p:txBody>
      </p:sp>
    </p:spTree>
    <p:extLst>
      <p:ext uri="{BB962C8B-B14F-4D97-AF65-F5344CB8AC3E}">
        <p14:creationId xmlns:p14="http://schemas.microsoft.com/office/powerpoint/2010/main" val="1169304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11404D-787A-4B30-9021-1E8896D5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92" y="480142"/>
            <a:ext cx="9662997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8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4BE6C6-EBA9-4A23-A0B5-D6164643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41" y="753714"/>
            <a:ext cx="9579170" cy="47476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8B33452-675F-463F-ACCF-953FED24AEA9}"/>
                  </a:ext>
                </a:extLst>
              </p14:cNvPr>
              <p14:cNvContentPartPr/>
              <p14:nvPr/>
            </p14:nvContentPartPr>
            <p14:xfrm>
              <a:off x="3526845" y="2562500"/>
              <a:ext cx="2814120" cy="165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8B33452-675F-463F-ACCF-953FED24AE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8845" y="2544500"/>
                <a:ext cx="2849760" cy="201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BA1A5B1-3878-41F5-9EC5-BD8E85E3F798}"/>
              </a:ext>
            </a:extLst>
          </p:cNvPr>
          <p:cNvSpPr txBox="1"/>
          <p:nvPr/>
        </p:nvSpPr>
        <p:spPr>
          <a:xfrm>
            <a:off x="6270171" y="2100105"/>
            <a:ext cx="408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6023882-86BA-4A1F-A20A-18A1EFBC4987}"/>
                  </a:ext>
                </a:extLst>
              </p14:cNvPr>
              <p14:cNvContentPartPr/>
              <p14:nvPr/>
            </p14:nvContentPartPr>
            <p14:xfrm>
              <a:off x="3634845" y="4774340"/>
              <a:ext cx="3017520" cy="3272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6023882-86BA-4A1F-A20A-18A1EFBC49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6845" y="4756340"/>
                <a:ext cx="3053160" cy="36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CB7757B-3E71-4E7B-9FC6-DB713ABE6450}"/>
              </a:ext>
            </a:extLst>
          </p:cNvPr>
          <p:cNvSpPr txBox="1"/>
          <p:nvPr/>
        </p:nvSpPr>
        <p:spPr>
          <a:xfrm>
            <a:off x="3366198" y="5888334"/>
            <a:ext cx="51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放大镜的数据</a:t>
            </a:r>
          </a:p>
        </p:txBody>
      </p:sp>
    </p:spTree>
    <p:extLst>
      <p:ext uri="{BB962C8B-B14F-4D97-AF65-F5344CB8AC3E}">
        <p14:creationId xmlns:p14="http://schemas.microsoft.com/office/powerpoint/2010/main" val="156980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0891B2-E2CC-46A8-B4F1-39858B65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5" y="83233"/>
            <a:ext cx="12063505" cy="67747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DD0C988-07F1-469C-A3B3-36A0C2C8DDEC}"/>
                  </a:ext>
                </a:extLst>
              </p14:cNvPr>
              <p14:cNvContentPartPr/>
              <p14:nvPr/>
            </p14:nvContentPartPr>
            <p14:xfrm>
              <a:off x="3396165" y="5707460"/>
              <a:ext cx="6933960" cy="140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DD0C988-07F1-469C-A3B3-36A0C2C8DD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165" y="5689460"/>
                <a:ext cx="6969600" cy="176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79362B4-A6A1-4BC6-8658-75316733E9D5}"/>
              </a:ext>
            </a:extLst>
          </p:cNvPr>
          <p:cNvSpPr txBox="1"/>
          <p:nvPr/>
        </p:nvSpPr>
        <p:spPr>
          <a:xfrm>
            <a:off x="5285433" y="1868993"/>
            <a:ext cx="659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点击事件，将当前所点击的属性值和属性值所在的数组传过去</a:t>
            </a:r>
          </a:p>
        </p:txBody>
      </p:sp>
    </p:spTree>
    <p:extLst>
      <p:ext uri="{BB962C8B-B14F-4D97-AF65-F5344CB8AC3E}">
        <p14:creationId xmlns:p14="http://schemas.microsoft.com/office/powerpoint/2010/main" val="741539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73AA78-C118-42F3-A452-908A46D7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04" y="340091"/>
            <a:ext cx="9402892" cy="40007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DB114D-5CD8-4753-B28D-1AF2B3C7BED1}"/>
              </a:ext>
            </a:extLst>
          </p:cNvPr>
          <p:cNvSpPr txBox="1"/>
          <p:nvPr/>
        </p:nvSpPr>
        <p:spPr>
          <a:xfrm>
            <a:off x="1788607" y="5054321"/>
            <a:ext cx="859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排他思想</a:t>
            </a:r>
          </a:p>
        </p:txBody>
      </p:sp>
    </p:spTree>
    <p:extLst>
      <p:ext uri="{BB962C8B-B14F-4D97-AF65-F5344CB8AC3E}">
        <p14:creationId xmlns:p14="http://schemas.microsoft.com/office/powerpoint/2010/main" val="319045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634350-37E7-4D11-9F15-721192E7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31" y="157647"/>
            <a:ext cx="9922100" cy="64623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7891A1-B30B-44E7-9AA6-53982115AAE4}"/>
              </a:ext>
            </a:extLst>
          </p:cNvPr>
          <p:cNvSpPr txBox="1"/>
          <p:nvPr/>
        </p:nvSpPr>
        <p:spPr>
          <a:xfrm>
            <a:off x="5124659" y="1306286"/>
            <a:ext cx="5546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等数据已经回来，</a:t>
            </a:r>
            <a:r>
              <a:rPr lang="en-US" altLang="zh-CN" dirty="0"/>
              <a:t>v-for</a:t>
            </a:r>
            <a:r>
              <a:rPr lang="zh-CN" altLang="en-US" dirty="0"/>
              <a:t>已经循环完毕之后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再执行回调函数</a:t>
            </a:r>
          </a:p>
        </p:txBody>
      </p:sp>
    </p:spTree>
    <p:extLst>
      <p:ext uri="{BB962C8B-B14F-4D97-AF65-F5344CB8AC3E}">
        <p14:creationId xmlns:p14="http://schemas.microsoft.com/office/powerpoint/2010/main" val="3388969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46BB6F-5E5F-48AF-9021-D90DB780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03" y="0"/>
            <a:ext cx="945659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6CA357C-16E8-46EF-8048-7E67EDE5FEF4}"/>
                  </a:ext>
                </a:extLst>
              </p14:cNvPr>
              <p14:cNvContentPartPr/>
              <p14:nvPr/>
            </p14:nvContentPartPr>
            <p14:xfrm>
              <a:off x="3125085" y="2528396"/>
              <a:ext cx="2211120" cy="37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6CA357C-16E8-46EF-8048-7E67EDE5FE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7085" y="2510396"/>
                <a:ext cx="22467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7B8E683-CEAE-48E7-B119-52CCB9FEE174}"/>
                  </a:ext>
                </a:extLst>
              </p14:cNvPr>
              <p14:cNvContentPartPr/>
              <p14:nvPr/>
            </p14:nvContentPartPr>
            <p14:xfrm>
              <a:off x="3014565" y="2311220"/>
              <a:ext cx="1206000" cy="637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7B8E683-CEAE-48E7-B119-52CCB9FEE1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6565" y="2293220"/>
                <a:ext cx="12416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4D28EAA-323F-49F2-9356-A3D296F5EBAE}"/>
                  </a:ext>
                </a:extLst>
              </p14:cNvPr>
              <p14:cNvContentPartPr/>
              <p14:nvPr/>
            </p14:nvContentPartPr>
            <p14:xfrm>
              <a:off x="4753005" y="2725220"/>
              <a:ext cx="1266480" cy="885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4D28EAA-323F-49F2-9356-A3D296F5EB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35005" y="2707220"/>
                <a:ext cx="130212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58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004D16-33AB-45CE-A80C-FF9817752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46" y="163321"/>
            <a:ext cx="8512278" cy="49839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95EBD9-171C-4FF9-A654-110BEDD4C5B8}"/>
              </a:ext>
            </a:extLst>
          </p:cNvPr>
          <p:cNvSpPr txBox="1"/>
          <p:nvPr/>
        </p:nvSpPr>
        <p:spPr>
          <a:xfrm>
            <a:off x="2029767" y="5858189"/>
            <a:ext cx="896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滚动条   循环    分页器   都不要</a:t>
            </a:r>
          </a:p>
        </p:txBody>
      </p:sp>
    </p:spTree>
    <p:extLst>
      <p:ext uri="{BB962C8B-B14F-4D97-AF65-F5344CB8AC3E}">
        <p14:creationId xmlns:p14="http://schemas.microsoft.com/office/powerpoint/2010/main" val="1058507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8FA2CB-A0D1-4CD0-A112-5E0AF6DC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74" y="0"/>
            <a:ext cx="1156965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281D55B-F77A-4D65-9F36-B1B6797370C7}"/>
                  </a:ext>
                </a:extLst>
              </p14:cNvPr>
              <p14:cNvContentPartPr/>
              <p14:nvPr/>
            </p14:nvContentPartPr>
            <p14:xfrm>
              <a:off x="4210125" y="2387900"/>
              <a:ext cx="1949760" cy="72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281D55B-F77A-4D65-9F36-B1B6797370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2125" y="2369900"/>
                <a:ext cx="19854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C43C001-E261-4EB0-A701-D0AD927F4C0D}"/>
                  </a:ext>
                </a:extLst>
              </p14:cNvPr>
              <p14:cNvContentPartPr/>
              <p14:nvPr/>
            </p14:nvContentPartPr>
            <p14:xfrm>
              <a:off x="703365" y="5079980"/>
              <a:ext cx="1115640" cy="352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C43C001-E261-4EB0-A701-D0AD927F4C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365" y="5061980"/>
                <a:ext cx="11512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37D0C83-2245-42D0-84D4-7A92CA70B269}"/>
                  </a:ext>
                </a:extLst>
              </p14:cNvPr>
              <p14:cNvContentPartPr/>
              <p14:nvPr/>
            </p14:nvContentPartPr>
            <p14:xfrm>
              <a:off x="512565" y="4101860"/>
              <a:ext cx="1929600" cy="684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37D0C83-2245-42D0-84D4-7A92CA70B2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565" y="4083860"/>
                <a:ext cx="1965240" cy="1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5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493C97-6D4F-4FE4-BC88-952340E2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73" y="309093"/>
            <a:ext cx="11223553" cy="47050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697450E-C652-4562-9548-B4539F6850DF}"/>
                  </a:ext>
                </a:extLst>
              </p14:cNvPr>
              <p14:cNvContentPartPr/>
              <p14:nvPr/>
            </p14:nvContentPartPr>
            <p14:xfrm>
              <a:off x="1195845" y="2101700"/>
              <a:ext cx="2090160" cy="87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697450E-C652-4562-9548-B4539F6850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845" y="2083700"/>
                <a:ext cx="2125800" cy="1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47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86DF22-5281-4E98-A371-522D18CD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35" y="0"/>
            <a:ext cx="8789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41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D4D0EF-B425-48A1-B51E-E7E93BDF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66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7E7D9A14-8027-4819-BECD-8FF92D8D61B3}"/>
                  </a:ext>
                </a:extLst>
              </p14:cNvPr>
              <p14:cNvContentPartPr/>
              <p14:nvPr/>
            </p14:nvContentPartPr>
            <p14:xfrm>
              <a:off x="4571925" y="3222380"/>
              <a:ext cx="6903720" cy="1004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7E7D9A14-8027-4819-BECD-8FF92D8D61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3925" y="3204380"/>
                <a:ext cx="6939360" cy="1360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3621EC9B-7097-42DE-935E-A09550B3A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97" y="4566615"/>
            <a:ext cx="4831499" cy="2164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7D896433-F5CF-4C0D-B7B3-B4BEF4BFE2AE}"/>
                  </a:ext>
                </a:extLst>
              </p14:cNvPr>
              <p14:cNvContentPartPr/>
              <p14:nvPr/>
            </p14:nvContentPartPr>
            <p14:xfrm>
              <a:off x="1266045" y="5904020"/>
              <a:ext cx="2964600" cy="867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7D896433-F5CF-4C0D-B7B3-B4BEF4BFE2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8045" y="5886020"/>
                <a:ext cx="3000240" cy="1224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38EFD6A-B272-4E0C-A89B-A394DA0D294C}"/>
              </a:ext>
            </a:extLst>
          </p:cNvPr>
          <p:cNvSpPr txBox="1"/>
          <p:nvPr/>
        </p:nvSpPr>
        <p:spPr>
          <a:xfrm>
            <a:off x="5777802" y="5546690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点击哪个哪个变红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083618-175C-45D1-9E92-94C6A707582E}"/>
              </a:ext>
            </a:extLst>
          </p:cNvPr>
          <p:cNvSpPr txBox="1"/>
          <p:nvPr/>
        </p:nvSpPr>
        <p:spPr>
          <a:xfrm>
            <a:off x="4571925" y="2502040"/>
            <a:ext cx="387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currentIndex</a:t>
            </a:r>
            <a:r>
              <a:rPr lang="zh-CN" altLang="en-US" dirty="0">
                <a:solidFill>
                  <a:srgbClr val="FF0000"/>
                </a:solidFill>
              </a:rPr>
              <a:t>为几，哪个有类名</a:t>
            </a:r>
          </a:p>
        </p:txBody>
      </p:sp>
    </p:spTree>
    <p:extLst>
      <p:ext uri="{BB962C8B-B14F-4D97-AF65-F5344CB8AC3E}">
        <p14:creationId xmlns:p14="http://schemas.microsoft.com/office/powerpoint/2010/main" val="175695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12F9B4-C5B0-4A8B-B3BA-7934440F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7" y="290361"/>
            <a:ext cx="10041083" cy="35883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2F68D6-DEAC-4463-B2A4-98A8852E6D88}"/>
              </a:ext>
            </a:extLst>
          </p:cNvPr>
          <p:cNvSpPr txBox="1"/>
          <p:nvPr/>
        </p:nvSpPr>
        <p:spPr>
          <a:xfrm>
            <a:off x="1858945" y="4421275"/>
            <a:ext cx="7586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左侧图片区域   和    下边的轮播图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他们是兄弟关系</a:t>
            </a:r>
          </a:p>
        </p:txBody>
      </p:sp>
    </p:spTree>
    <p:extLst>
      <p:ext uri="{BB962C8B-B14F-4D97-AF65-F5344CB8AC3E}">
        <p14:creationId xmlns:p14="http://schemas.microsoft.com/office/powerpoint/2010/main" val="154991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31FF17-4519-414B-9EED-1660E50A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92" y="0"/>
            <a:ext cx="9251482" cy="53725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32264FD-F1C5-4245-8A48-1E31915F61D4}"/>
                  </a:ext>
                </a:extLst>
              </p14:cNvPr>
              <p14:cNvContentPartPr/>
              <p14:nvPr/>
            </p14:nvContentPartPr>
            <p14:xfrm>
              <a:off x="3647445" y="4169540"/>
              <a:ext cx="2090520" cy="62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32264FD-F1C5-4245-8A48-1E31915F61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9445" y="4151540"/>
                <a:ext cx="2126160" cy="97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6FCDD1C-6FEF-4696-BA4F-9BC9262E54A9}"/>
              </a:ext>
            </a:extLst>
          </p:cNvPr>
          <p:cNvSpPr txBox="1"/>
          <p:nvPr/>
        </p:nvSpPr>
        <p:spPr>
          <a:xfrm>
            <a:off x="2733152" y="5707464"/>
            <a:ext cx="636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父传子   自定义属性</a:t>
            </a:r>
          </a:p>
        </p:txBody>
      </p:sp>
    </p:spTree>
    <p:extLst>
      <p:ext uri="{BB962C8B-B14F-4D97-AF65-F5344CB8AC3E}">
        <p14:creationId xmlns:p14="http://schemas.microsoft.com/office/powerpoint/2010/main" val="4227884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7F492F-06DE-4670-A144-3AF05E548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72" y="246423"/>
            <a:ext cx="9406610" cy="3149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ECAA928-03A0-4542-B3EA-0DA963A61F34}"/>
                  </a:ext>
                </a:extLst>
              </p14:cNvPr>
              <p14:cNvContentPartPr/>
              <p14:nvPr/>
            </p14:nvContentPartPr>
            <p14:xfrm>
              <a:off x="1416885" y="2311940"/>
              <a:ext cx="6903360" cy="116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ECAA928-03A0-4542-B3EA-0DA963A61F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8885" y="2293940"/>
                <a:ext cx="6939000" cy="151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D0C7B79-77EE-4024-9F32-01B1A336E511}"/>
              </a:ext>
            </a:extLst>
          </p:cNvPr>
          <p:cNvSpPr txBox="1"/>
          <p:nvPr/>
        </p:nvSpPr>
        <p:spPr>
          <a:xfrm>
            <a:off x="1929284" y="2632668"/>
            <a:ext cx="766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点击之后，将值传出去</a:t>
            </a:r>
          </a:p>
        </p:txBody>
      </p:sp>
    </p:spTree>
    <p:extLst>
      <p:ext uri="{BB962C8B-B14F-4D97-AF65-F5344CB8AC3E}">
        <p14:creationId xmlns:p14="http://schemas.microsoft.com/office/powerpoint/2010/main" val="3971906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6AB3BC-54D1-4FE2-9847-BDAD0381F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94" y="0"/>
            <a:ext cx="868201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3F6B566-EC59-4892-BA89-F80D746C8145}"/>
                  </a:ext>
                </a:extLst>
              </p14:cNvPr>
              <p14:cNvContentPartPr/>
              <p14:nvPr/>
            </p14:nvContentPartPr>
            <p14:xfrm>
              <a:off x="3526845" y="6345740"/>
              <a:ext cx="3215880" cy="66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3F6B566-EC59-4892-BA89-F80D746C81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8845" y="6327740"/>
                <a:ext cx="32515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2ED8E09-9996-40E0-B1C7-CC6B0D7D534C}"/>
                  </a:ext>
                </a:extLst>
              </p14:cNvPr>
              <p14:cNvContentPartPr/>
              <p14:nvPr/>
            </p14:nvContentPartPr>
            <p14:xfrm>
              <a:off x="3848685" y="6822380"/>
              <a:ext cx="2803680" cy="864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2ED8E09-9996-40E0-B1C7-CC6B0D7D53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0685" y="6804380"/>
                <a:ext cx="28393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9519ABF-E3D7-4C6B-82B4-7A1097814A07}"/>
                  </a:ext>
                </a:extLst>
              </p14:cNvPr>
              <p14:cNvContentPartPr/>
              <p14:nvPr/>
            </p14:nvContentPartPr>
            <p14:xfrm>
              <a:off x="3818445" y="4015725"/>
              <a:ext cx="1377000" cy="295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9519ABF-E3D7-4C6B-82B4-7A1097814A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0445" y="3997725"/>
                <a:ext cx="1412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F0E8070-8217-4259-A855-3CB0C622ED83}"/>
                  </a:ext>
                </a:extLst>
              </p14:cNvPr>
              <p14:cNvContentPartPr/>
              <p14:nvPr/>
            </p14:nvContentPartPr>
            <p14:xfrm>
              <a:off x="6049005" y="5250165"/>
              <a:ext cx="1718640" cy="356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F0E8070-8217-4259-A855-3CB0C622ED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31005" y="5232165"/>
                <a:ext cx="1754280" cy="71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42E1BD1-CD00-4482-AE6A-4DB9580D27E7}"/>
              </a:ext>
            </a:extLst>
          </p:cNvPr>
          <p:cNvSpPr txBox="1"/>
          <p:nvPr/>
        </p:nvSpPr>
        <p:spPr>
          <a:xfrm>
            <a:off x="6742725" y="6450684"/>
            <a:ext cx="547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、接受传过来的数据，将值赋值给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中的数据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A07B39-B717-4529-ADFA-2061BD935213}"/>
              </a:ext>
            </a:extLst>
          </p:cNvPr>
          <p:cNvSpPr txBox="1"/>
          <p:nvPr/>
        </p:nvSpPr>
        <p:spPr>
          <a:xfrm>
            <a:off x="4401178" y="4360985"/>
            <a:ext cx="710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、在</a:t>
            </a:r>
            <a:r>
              <a:rPr lang="en-US" altLang="zh-CN" dirty="0">
                <a:solidFill>
                  <a:srgbClr val="FF0000"/>
                </a:solidFill>
              </a:rPr>
              <a:t>computed</a:t>
            </a:r>
            <a:r>
              <a:rPr lang="zh-CN" altLang="en-US" dirty="0">
                <a:solidFill>
                  <a:srgbClr val="FF0000"/>
                </a:solidFill>
              </a:rPr>
              <a:t>中，他所依赖的数据发生变化，他就会重新计算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      将展示的图片进行动态的切换</a:t>
            </a:r>
          </a:p>
        </p:txBody>
      </p:sp>
    </p:spTree>
    <p:extLst>
      <p:ext uri="{BB962C8B-B14F-4D97-AF65-F5344CB8AC3E}">
        <p14:creationId xmlns:p14="http://schemas.microsoft.com/office/powerpoint/2010/main" val="3276122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9246B5-BE8C-4AC9-8345-5C43190F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01" y="168015"/>
            <a:ext cx="9232941" cy="51094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1E1FC4C-D62E-4692-82BD-A12735FED700}"/>
                  </a:ext>
                </a:extLst>
              </p14:cNvPr>
              <p14:cNvContentPartPr/>
              <p14:nvPr/>
            </p14:nvContentPartPr>
            <p14:xfrm>
              <a:off x="3577245" y="2890820"/>
              <a:ext cx="6471360" cy="1177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1E1FC4C-D62E-4692-82BD-A12735FED7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9245" y="2872820"/>
                <a:ext cx="6507000" cy="1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292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7F7653-3431-4781-BBB9-AA67BCE5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97" y="190919"/>
            <a:ext cx="8688801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435189-1C6F-480B-83AC-1B0481019FC6}"/>
              </a:ext>
            </a:extLst>
          </p:cNvPr>
          <p:cNvSpPr txBox="1"/>
          <p:nvPr/>
        </p:nvSpPr>
        <p:spPr>
          <a:xfrm>
            <a:off x="4431323" y="6008914"/>
            <a:ext cx="5707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把鼠标不断移动，计算出来的</a:t>
            </a:r>
            <a:r>
              <a:rPr lang="en-US" altLang="zh-CN" dirty="0">
                <a:solidFill>
                  <a:srgbClr val="FF0000"/>
                </a:solidFill>
              </a:rPr>
              <a:t>left</a:t>
            </a:r>
            <a:r>
              <a:rPr lang="zh-CN" altLang="en-US" dirty="0">
                <a:solidFill>
                  <a:srgbClr val="FF0000"/>
                </a:solidFill>
              </a:rPr>
              <a:t>的值，赋值给盒子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在鼠标移动的时候，</a:t>
            </a:r>
            <a:r>
              <a:rPr lang="en-US" altLang="zh-CN" dirty="0">
                <a:solidFill>
                  <a:srgbClr val="FF0000"/>
                </a:solidFill>
              </a:rPr>
              <a:t>mask</a:t>
            </a:r>
            <a:r>
              <a:rPr lang="zh-CN" altLang="en-US" dirty="0">
                <a:solidFill>
                  <a:srgbClr val="FF0000"/>
                </a:solidFill>
              </a:rPr>
              <a:t>也能进行动态的移动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CAB8F2-6740-433E-A76A-554A03F9F7CD}"/>
              </a:ext>
            </a:extLst>
          </p:cNvPr>
          <p:cNvSpPr txBox="1"/>
          <p:nvPr/>
        </p:nvSpPr>
        <p:spPr>
          <a:xfrm>
            <a:off x="6089301" y="3619919"/>
            <a:ext cx="61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计算出鼠标距离左侧减去盒子一半的大小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就是盒子左侧距离大图边框的距离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这能保证鼠标在移动的时候，鼠标始终在</a:t>
            </a:r>
            <a:r>
              <a:rPr lang="en-US" altLang="zh-CN" dirty="0">
                <a:solidFill>
                  <a:srgbClr val="FF0000"/>
                </a:solidFill>
              </a:rPr>
              <a:t>mask</a:t>
            </a:r>
            <a:r>
              <a:rPr lang="zh-CN" altLang="en-US" dirty="0">
                <a:solidFill>
                  <a:srgbClr val="FF0000"/>
                </a:solidFill>
              </a:rPr>
              <a:t>中间的位置</a:t>
            </a:r>
          </a:p>
        </p:txBody>
      </p:sp>
    </p:spTree>
    <p:extLst>
      <p:ext uri="{BB962C8B-B14F-4D97-AF65-F5344CB8AC3E}">
        <p14:creationId xmlns:p14="http://schemas.microsoft.com/office/powerpoint/2010/main" val="1236277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4F7FF6-3131-4433-9F66-FB83B01A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215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E07F34-AAED-4C06-B1D3-5EED83C5AA2A}"/>
              </a:ext>
            </a:extLst>
          </p:cNvPr>
          <p:cNvSpPr txBox="1"/>
          <p:nvPr/>
        </p:nvSpPr>
        <p:spPr>
          <a:xfrm>
            <a:off x="7315200" y="2552281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适用于</a:t>
            </a:r>
            <a:r>
              <a:rPr lang="en-US" altLang="zh-CN" dirty="0"/>
              <a:t>mask</a:t>
            </a:r>
            <a:r>
              <a:rPr lang="zh-CN" altLang="en-US" dirty="0"/>
              <a:t>的大小等于二分之一大图的大小</a:t>
            </a:r>
          </a:p>
        </p:txBody>
      </p:sp>
    </p:spTree>
    <p:extLst>
      <p:ext uri="{BB962C8B-B14F-4D97-AF65-F5344CB8AC3E}">
        <p14:creationId xmlns:p14="http://schemas.microsoft.com/office/powerpoint/2010/main" val="265738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141328-242F-4849-89CC-1FA21E482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41" y="275476"/>
            <a:ext cx="8725656" cy="42370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0393D58-55FE-4D27-B626-EA6FC42D6E3A}"/>
                  </a:ext>
                </a:extLst>
              </p14:cNvPr>
              <p14:cNvContentPartPr/>
              <p14:nvPr/>
            </p14:nvContentPartPr>
            <p14:xfrm>
              <a:off x="3255765" y="3017644"/>
              <a:ext cx="3728160" cy="147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0393D58-55FE-4D27-B626-EA6FC42D6E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7765" y="2999644"/>
                <a:ext cx="3763800" cy="183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FC4437D-9A75-48C9-A709-FF538B1DF670}"/>
              </a:ext>
            </a:extLst>
          </p:cNvPr>
          <p:cNvSpPr txBox="1"/>
          <p:nvPr/>
        </p:nvSpPr>
        <p:spPr>
          <a:xfrm>
            <a:off x="7496070" y="2632668"/>
            <a:ext cx="469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右边的大图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547945-A155-405F-882F-72CB9382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528" y="3924046"/>
            <a:ext cx="4961050" cy="2933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EA8713-1CB4-4ACE-94D7-9619C2A26F9F}"/>
              </a:ext>
            </a:extLst>
          </p:cNvPr>
          <p:cNvSpPr txBox="1"/>
          <p:nvPr/>
        </p:nvSpPr>
        <p:spPr>
          <a:xfrm>
            <a:off x="6290268" y="6109398"/>
            <a:ext cx="515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大图是小图的两倍大小</a:t>
            </a:r>
          </a:p>
        </p:txBody>
      </p:sp>
    </p:spTree>
    <p:extLst>
      <p:ext uri="{BB962C8B-B14F-4D97-AF65-F5344CB8AC3E}">
        <p14:creationId xmlns:p14="http://schemas.microsoft.com/office/powerpoint/2010/main" val="781588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58060C-0C1C-40A7-BF06-7C8C63D62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22" y="0"/>
            <a:ext cx="7917866" cy="63251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9DCB5FD-EDFD-4FBC-8FD2-1BBABABCE5D8}"/>
                  </a:ext>
                </a:extLst>
              </p14:cNvPr>
              <p14:cNvContentPartPr/>
              <p14:nvPr/>
            </p14:nvContentPartPr>
            <p14:xfrm>
              <a:off x="2110245" y="4823300"/>
              <a:ext cx="3416760" cy="20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9DCB5FD-EDFD-4FBC-8FD2-1BBABABCE5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245" y="4805300"/>
                <a:ext cx="3452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A29277C-3AB3-455F-B38E-21C9B06DB375}"/>
                  </a:ext>
                </a:extLst>
              </p14:cNvPr>
              <p14:cNvContentPartPr/>
              <p14:nvPr/>
            </p14:nvContentPartPr>
            <p14:xfrm>
              <a:off x="2120325" y="4478780"/>
              <a:ext cx="4100040" cy="93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A29277C-3AB3-455F-B38E-21C9B06DB3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2325" y="4460780"/>
                <a:ext cx="41356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DEDA1F5-705D-40B1-B054-FDA6D2827BF1}"/>
                  </a:ext>
                </a:extLst>
              </p14:cNvPr>
              <p14:cNvContentPartPr/>
              <p14:nvPr/>
            </p14:nvContentPartPr>
            <p14:xfrm>
              <a:off x="2080005" y="1648100"/>
              <a:ext cx="3597840" cy="1814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DEDA1F5-705D-40B1-B054-FDA6D2827B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2005" y="1630100"/>
                <a:ext cx="3633480" cy="21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8B28A27-4F0C-482E-953E-5B6D3EBD5132}"/>
              </a:ext>
            </a:extLst>
          </p:cNvPr>
          <p:cNvSpPr txBox="1"/>
          <p:nvPr/>
        </p:nvSpPr>
        <p:spPr>
          <a:xfrm>
            <a:off x="3014505" y="5406013"/>
            <a:ext cx="707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将变化的值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反方向赋值给右边的放大镜中图片的移动效果</a:t>
            </a:r>
          </a:p>
        </p:txBody>
      </p:sp>
    </p:spTree>
    <p:extLst>
      <p:ext uri="{BB962C8B-B14F-4D97-AF65-F5344CB8AC3E}">
        <p14:creationId xmlns:p14="http://schemas.microsoft.com/office/powerpoint/2010/main" val="1152805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A087C5-67AC-4DBD-824D-BF4B0EE5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81" y="1413384"/>
            <a:ext cx="10390359" cy="32652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4B0B817-EEB1-47ED-9BFD-8EEBA9A67ECE}"/>
                  </a:ext>
                </a:extLst>
              </p14:cNvPr>
              <p14:cNvContentPartPr/>
              <p14:nvPr/>
            </p14:nvContentPartPr>
            <p14:xfrm>
              <a:off x="6471800" y="2368960"/>
              <a:ext cx="2073240" cy="51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4B0B817-EEB1-47ED-9BFD-8EEBA9A67E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3800" y="2350960"/>
                <a:ext cx="21088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645AB36-0766-4628-947B-C36514724D01}"/>
                  </a:ext>
                </a:extLst>
              </p14:cNvPr>
              <p14:cNvContentPartPr/>
              <p14:nvPr/>
            </p14:nvContentPartPr>
            <p14:xfrm>
              <a:off x="6014600" y="2682160"/>
              <a:ext cx="2743560" cy="471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645AB36-0766-4628-947B-C36514724D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6600" y="2664160"/>
                <a:ext cx="2779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C0F934D-5C9E-47BA-BE05-53161DBE0D5C}"/>
                  </a:ext>
                </a:extLst>
              </p14:cNvPr>
              <p14:cNvContentPartPr/>
              <p14:nvPr/>
            </p14:nvContentPartPr>
            <p14:xfrm>
              <a:off x="6014600" y="2942440"/>
              <a:ext cx="3465000" cy="1576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C0F934D-5C9E-47BA-BE05-53161DBE0D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96600" y="2924440"/>
                <a:ext cx="3500640" cy="1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004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3D5436-91DC-47F5-91C0-83302E55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92" y="1189868"/>
            <a:ext cx="9640135" cy="28120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519E3E0-C677-4A64-ADAA-6C839528ABF2}"/>
                  </a:ext>
                </a:extLst>
              </p14:cNvPr>
              <p14:cNvContentPartPr/>
              <p14:nvPr/>
            </p14:nvContentPartPr>
            <p14:xfrm>
              <a:off x="7559000" y="1937320"/>
              <a:ext cx="2509920" cy="23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519E3E0-C677-4A64-ADAA-6C839528AB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1000" y="1919320"/>
                <a:ext cx="2545560" cy="59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D7D51AD-B444-465D-BAC4-856FE629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202" y="161079"/>
            <a:ext cx="4572396" cy="10287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926F07-D7F0-437D-89A5-B91C79E8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892" y="4168101"/>
            <a:ext cx="5190595" cy="19321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003F87-3825-4B25-A459-2648479086B1}"/>
              </a:ext>
            </a:extLst>
          </p:cNvPr>
          <p:cNvSpPr txBox="1"/>
          <p:nvPr/>
        </p:nvSpPr>
        <p:spPr>
          <a:xfrm>
            <a:off x="4399280" y="5171440"/>
            <a:ext cx="706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非数字类型的字符   </a:t>
            </a:r>
            <a:r>
              <a:rPr lang="en-US" altLang="zh-CN" dirty="0"/>
              <a:t>*    1    =    </a:t>
            </a:r>
            <a:r>
              <a:rPr lang="en-US" altLang="zh-CN" dirty="0" err="1"/>
              <a:t>NaN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966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5370E7-5A90-44EE-8DD6-43178ABE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6" y="615805"/>
            <a:ext cx="8689466" cy="49315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6F8D4A8-624E-44FE-8B77-2166FACA0735}"/>
                  </a:ext>
                </a:extLst>
              </p14:cNvPr>
              <p14:cNvContentPartPr/>
              <p14:nvPr/>
            </p14:nvContentPartPr>
            <p14:xfrm>
              <a:off x="4490720" y="2082400"/>
              <a:ext cx="4035240" cy="92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6F8D4A8-624E-44FE-8B77-2166FACA07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2720" y="2064400"/>
                <a:ext cx="40708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85A16EB-F5A0-4624-8940-07366A9C828E}"/>
                  </a:ext>
                </a:extLst>
              </p14:cNvPr>
              <p14:cNvContentPartPr/>
              <p14:nvPr/>
            </p14:nvContentPartPr>
            <p14:xfrm>
              <a:off x="3352760" y="2793040"/>
              <a:ext cx="3718800" cy="213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85A16EB-F5A0-4624-8940-07366A9C82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4760" y="2775040"/>
                <a:ext cx="37544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0A216BD-55C9-4C2A-A2F5-A3500FE82470}"/>
                  </a:ext>
                </a:extLst>
              </p14:cNvPr>
              <p14:cNvContentPartPr/>
              <p14:nvPr/>
            </p14:nvContentPartPr>
            <p14:xfrm>
              <a:off x="5181560" y="4303960"/>
              <a:ext cx="2642040" cy="1026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0A216BD-55C9-4C2A-A2F5-A3500FE824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3560" y="4285960"/>
                <a:ext cx="267768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080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4C9EAB-E1F1-4DB5-AEC1-FCE48F2F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00" y="237599"/>
            <a:ext cx="9518205" cy="58602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4147A9E-6AEF-498A-ADAF-D207370B6735}"/>
                  </a:ext>
                </a:extLst>
              </p14:cNvPr>
              <p14:cNvContentPartPr/>
              <p14:nvPr/>
            </p14:nvContentPartPr>
            <p14:xfrm>
              <a:off x="3285645" y="5024180"/>
              <a:ext cx="2392200" cy="68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4147A9E-6AEF-498A-ADAF-D207370B67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7645" y="5006180"/>
                <a:ext cx="242784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4EEE66D-5C64-4588-8D47-96B63B1C9547}"/>
              </a:ext>
            </a:extLst>
          </p:cNvPr>
          <p:cNvSpPr txBox="1"/>
          <p:nvPr/>
        </p:nvSpPr>
        <p:spPr>
          <a:xfrm>
            <a:off x="6290268" y="4340888"/>
            <a:ext cx="407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子组件拿到数据</a:t>
            </a:r>
          </a:p>
        </p:txBody>
      </p:sp>
    </p:spTree>
    <p:extLst>
      <p:ext uri="{BB962C8B-B14F-4D97-AF65-F5344CB8AC3E}">
        <p14:creationId xmlns:p14="http://schemas.microsoft.com/office/powerpoint/2010/main" val="3465969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2059FE-D3E0-4DDF-9519-35688C16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137" y="215763"/>
            <a:ext cx="7216765" cy="31549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A1CED1-86E4-4FD3-83E3-52EA1F0CC712}"/>
              </a:ext>
            </a:extLst>
          </p:cNvPr>
          <p:cNvSpPr txBox="1"/>
          <p:nvPr/>
        </p:nvSpPr>
        <p:spPr>
          <a:xfrm>
            <a:off x="1605280" y="4561840"/>
            <a:ext cx="812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点击加入购物车，进行路由跳转</a:t>
            </a:r>
          </a:p>
        </p:txBody>
      </p:sp>
    </p:spTree>
    <p:extLst>
      <p:ext uri="{BB962C8B-B14F-4D97-AF65-F5344CB8AC3E}">
        <p14:creationId xmlns:p14="http://schemas.microsoft.com/office/powerpoint/2010/main" val="2375376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5ADC10-0F15-4FBC-89BF-CA3147F7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79"/>
            <a:ext cx="12192000" cy="67980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31757DC-E744-42B2-B789-040CC0A297E6}"/>
                  </a:ext>
                </a:extLst>
              </p14:cNvPr>
              <p14:cNvContentPartPr/>
              <p14:nvPr/>
            </p14:nvContentPartPr>
            <p14:xfrm>
              <a:off x="5212160" y="1746520"/>
              <a:ext cx="3657960" cy="82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31757DC-E744-42B2-B789-040CC0A297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160" y="1728520"/>
                <a:ext cx="3693600" cy="118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65D1194-9FD0-4B83-8DC5-0D3534712FF9}"/>
              </a:ext>
            </a:extLst>
          </p:cNvPr>
          <p:cNvSpPr txBox="1"/>
          <p:nvPr/>
        </p:nvSpPr>
        <p:spPr>
          <a:xfrm>
            <a:off x="6868160" y="1950720"/>
            <a:ext cx="428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两个作用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893B24A5-AAE9-498A-8778-4AB122118EA7}"/>
                  </a:ext>
                </a:extLst>
              </p14:cNvPr>
              <p14:cNvContentPartPr/>
              <p14:nvPr/>
            </p14:nvContentPartPr>
            <p14:xfrm>
              <a:off x="6309440" y="2712760"/>
              <a:ext cx="1179000" cy="212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893B24A5-AAE9-498A-8778-4AB122118E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1440" y="2694760"/>
                <a:ext cx="1214640" cy="56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48BE47A-3BDE-4F03-9308-2ED8D37AFAA9}"/>
              </a:ext>
            </a:extLst>
          </p:cNvPr>
          <p:cNvSpPr txBox="1"/>
          <p:nvPr/>
        </p:nvSpPr>
        <p:spPr>
          <a:xfrm>
            <a:off x="6512560" y="2834640"/>
            <a:ext cx="453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Params</a:t>
            </a:r>
            <a:r>
              <a:rPr lang="zh-CN" altLang="en-US" dirty="0"/>
              <a:t>传参</a:t>
            </a:r>
          </a:p>
        </p:txBody>
      </p:sp>
    </p:spTree>
    <p:extLst>
      <p:ext uri="{BB962C8B-B14F-4D97-AF65-F5344CB8AC3E}">
        <p14:creationId xmlns:p14="http://schemas.microsoft.com/office/powerpoint/2010/main" val="387391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F5D9D3-8BCB-4B00-A8D9-8411CF0F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80" y="445704"/>
            <a:ext cx="11222015" cy="19418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56F827-1622-410E-81EA-B8C2A286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80" y="3091112"/>
            <a:ext cx="11485615" cy="17856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946C341-604F-410F-B9FB-2130A4E7BD79}"/>
                  </a:ext>
                </a:extLst>
              </p14:cNvPr>
              <p14:cNvContentPartPr/>
              <p14:nvPr/>
            </p14:nvContentPartPr>
            <p14:xfrm>
              <a:off x="731600" y="1818520"/>
              <a:ext cx="6512760" cy="91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946C341-604F-410F-B9FB-2130A4E7BD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600" y="1800520"/>
                <a:ext cx="65484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9CE22CF-DDC9-4748-B2C0-FEDE521804F2}"/>
                  </a:ext>
                </a:extLst>
              </p14:cNvPr>
              <p14:cNvContentPartPr/>
              <p14:nvPr/>
            </p14:nvContentPartPr>
            <p14:xfrm>
              <a:off x="3454280" y="4284880"/>
              <a:ext cx="7671240" cy="2440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9CE22CF-DDC9-4748-B2C0-FEDE521804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6280" y="4266880"/>
                <a:ext cx="7706880" cy="2797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20165E9-F7AE-4484-A826-E2D7596DC6C7}"/>
              </a:ext>
            </a:extLst>
          </p:cNvPr>
          <p:cNvSpPr txBox="1"/>
          <p:nvPr/>
        </p:nvSpPr>
        <p:spPr>
          <a:xfrm>
            <a:off x="3454280" y="2560320"/>
            <a:ext cx="701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接受参数，把参数放到后面的</a:t>
            </a:r>
            <a:r>
              <a:rPr lang="en-US" altLang="zh-CN" dirty="0" err="1"/>
              <a:t>url</a:t>
            </a:r>
            <a:r>
              <a:rPr lang="zh-CN" altLang="en-US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4133834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CD3CC0-D4A2-4DF1-B1ED-B3DED127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22" y="854495"/>
            <a:ext cx="9190516" cy="49458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6692724-ECD6-4F2C-BF2D-DB8BAE314DA5}"/>
                  </a:ext>
                </a:extLst>
              </p14:cNvPr>
              <p14:cNvContentPartPr/>
              <p14:nvPr/>
            </p14:nvContentPartPr>
            <p14:xfrm>
              <a:off x="3088520" y="5273080"/>
              <a:ext cx="5822280" cy="41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6692724-ECD6-4F2C-BF2D-DB8BAE314D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0520" y="5255080"/>
                <a:ext cx="58579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DCAF5B8-DBDA-4BD1-A127-C36CB519DB3E}"/>
                  </a:ext>
                </a:extLst>
              </p14:cNvPr>
              <p14:cNvContentPartPr/>
              <p14:nvPr/>
            </p14:nvContentPartPr>
            <p14:xfrm>
              <a:off x="2804120" y="2306320"/>
              <a:ext cx="6228360" cy="98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DCAF5B8-DBDA-4BD1-A127-C36CB519DB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6120" y="2288320"/>
                <a:ext cx="6264000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785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1BBFDD-8FA0-4473-8311-2C243413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3" y="209482"/>
            <a:ext cx="11970152" cy="19444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18EFCD-BCD0-4C02-88D2-C5122368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87" y="2353147"/>
            <a:ext cx="8611346" cy="37569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AD38DB0-F892-419D-92DF-FB91463010E0}"/>
                  </a:ext>
                </a:extLst>
              </p14:cNvPr>
              <p14:cNvContentPartPr/>
              <p14:nvPr/>
            </p14:nvContentPartPr>
            <p14:xfrm>
              <a:off x="3494960" y="3180040"/>
              <a:ext cx="69120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AD38DB0-F892-419D-92DF-FB91463010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6960" y="3162040"/>
                <a:ext cx="7268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AA28ED6-8776-4D68-A07E-EBDF3A8F62DE}"/>
              </a:ext>
            </a:extLst>
          </p:cNvPr>
          <p:cNvSpPr txBox="1"/>
          <p:nvPr/>
        </p:nvSpPr>
        <p:spPr>
          <a:xfrm>
            <a:off x="4744720" y="2936240"/>
            <a:ext cx="468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该商品传过来的</a:t>
            </a:r>
            <a:r>
              <a:rPr lang="en-US" altLang="zh-CN" dirty="0">
                <a:solidFill>
                  <a:srgbClr val="FF0000"/>
                </a:solidFill>
              </a:rPr>
              <a:t>id</a:t>
            </a:r>
            <a:r>
              <a:rPr lang="zh-CN" altLang="en-US" dirty="0">
                <a:solidFill>
                  <a:srgbClr val="FF0000"/>
                </a:solidFill>
              </a:rPr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5240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A8A6A2-D516-4800-8F2D-5C8819B70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4" y="370752"/>
            <a:ext cx="11878940" cy="22708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351FBF9-0ED4-4C3C-8764-741421D6377A}"/>
                  </a:ext>
                </a:extLst>
              </p14:cNvPr>
              <p14:cNvContentPartPr/>
              <p14:nvPr/>
            </p14:nvContentPartPr>
            <p14:xfrm>
              <a:off x="3545720" y="1465000"/>
              <a:ext cx="8097840" cy="1508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351FBF9-0ED4-4C3C-8764-741421D637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7720" y="1447000"/>
                <a:ext cx="8133480" cy="1864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02ED75B5-D0E5-4A03-B8F3-7F00034CA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28" y="2868283"/>
            <a:ext cx="9495343" cy="35436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21C61F8-08EE-42C2-B073-B1033B844BA5}"/>
                  </a:ext>
                </a:extLst>
              </p14:cNvPr>
              <p14:cNvContentPartPr/>
              <p14:nvPr/>
            </p14:nvContentPartPr>
            <p14:xfrm>
              <a:off x="1026080" y="4344520"/>
              <a:ext cx="5933880" cy="1101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21C61F8-08EE-42C2-B073-B1033B844B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8080" y="4326520"/>
                <a:ext cx="5969520" cy="1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0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AEB6E3-88BC-44B5-A5A4-6B3985CE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4" y="735096"/>
            <a:ext cx="11217612" cy="53878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9F71CF-F66D-4BB4-8015-9BE107B0C098}"/>
              </a:ext>
            </a:extLst>
          </p:cNvPr>
          <p:cNvSpPr txBox="1"/>
          <p:nvPr/>
        </p:nvSpPr>
        <p:spPr>
          <a:xfrm>
            <a:off x="5415280" y="3637280"/>
            <a:ext cx="574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这个函数一调用，有返回值    </a:t>
            </a:r>
            <a:r>
              <a:rPr lang="en-US" altLang="zh-CN" dirty="0">
                <a:solidFill>
                  <a:srgbClr val="FF0000"/>
                </a:solidFill>
              </a:rPr>
              <a:t>promise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414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3CC8498-5AC5-4D3C-97DC-1F1F83BD6AC5}"/>
              </a:ext>
            </a:extLst>
          </p:cNvPr>
          <p:cNvSpPr txBox="1"/>
          <p:nvPr/>
        </p:nvSpPr>
        <p:spPr>
          <a:xfrm>
            <a:off x="2519680" y="4521200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表示返回的</a:t>
            </a:r>
            <a:r>
              <a:rPr lang="en-US" altLang="zh-CN" dirty="0"/>
              <a:t>promise</a:t>
            </a:r>
            <a:r>
              <a:rPr lang="zh-CN" altLang="en-US" dirty="0"/>
              <a:t>是失败的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CBDD10-32F2-4464-9A35-C0B15F0E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59" y="184329"/>
            <a:ext cx="8085521" cy="40541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0EA13E3-85C7-4000-ADC6-AE0B6D930109}"/>
                  </a:ext>
                </a:extLst>
              </p14:cNvPr>
              <p14:cNvContentPartPr/>
              <p14:nvPr/>
            </p14:nvContentPartPr>
            <p14:xfrm>
              <a:off x="2834720" y="3830200"/>
              <a:ext cx="3525840" cy="2181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0EA13E3-85C7-4000-ADC6-AE0B6D9301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6720" y="3812200"/>
                <a:ext cx="3561480" cy="2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330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626FB5-584D-4735-A67B-BA581EA8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5" y="209429"/>
            <a:ext cx="11880610" cy="27815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AB934B-588A-4A70-84FB-1024C3486308}"/>
              </a:ext>
            </a:extLst>
          </p:cNvPr>
          <p:cNvSpPr txBox="1"/>
          <p:nvPr/>
        </p:nvSpPr>
        <p:spPr>
          <a:xfrm>
            <a:off x="1798320" y="3677920"/>
            <a:ext cx="8971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为什么要在以上的代码中返回成功还是失败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因为在这里需要拿到成功还是失败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951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DB579B-30A8-4135-B1D0-3A53B275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18" y="111597"/>
            <a:ext cx="9281964" cy="37493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783D902-AB1D-4CB1-B6C2-1FCEFFCB11CC}"/>
                  </a:ext>
                </a:extLst>
              </p14:cNvPr>
              <p14:cNvContentPartPr/>
              <p14:nvPr/>
            </p14:nvContentPartPr>
            <p14:xfrm>
              <a:off x="1859120" y="2364280"/>
              <a:ext cx="2327040" cy="37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783D902-AB1D-4CB1-B6C2-1FCEFFCB11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1120" y="2346280"/>
                <a:ext cx="23626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5517B34-8E32-4CA7-8174-898EF9E1C8D0}"/>
                  </a:ext>
                </a:extLst>
              </p14:cNvPr>
              <p14:cNvContentPartPr/>
              <p14:nvPr/>
            </p14:nvContentPartPr>
            <p14:xfrm>
              <a:off x="2103200" y="3393520"/>
              <a:ext cx="4358880" cy="94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5517B34-8E32-4CA7-8174-898EF9E1C8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5200" y="3375520"/>
                <a:ext cx="4394520" cy="1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49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EB01AD-37B0-4D89-9F7E-ADC99F95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30" y="180861"/>
            <a:ext cx="11354784" cy="40846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70C5BF7-0D88-421A-9F48-89ECADF484CB}"/>
                  </a:ext>
                </a:extLst>
              </p14:cNvPr>
              <p14:cNvContentPartPr/>
              <p14:nvPr/>
            </p14:nvContentPartPr>
            <p14:xfrm>
              <a:off x="3024645" y="1888940"/>
              <a:ext cx="3406680" cy="92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70C5BF7-0D88-421A-9F48-89ECADF484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6645" y="1870940"/>
                <a:ext cx="3442320" cy="128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F7326D4-815B-4376-94FC-9079705A5215}"/>
              </a:ext>
            </a:extLst>
          </p:cNvPr>
          <p:cNvSpPr txBox="1"/>
          <p:nvPr/>
        </p:nvSpPr>
        <p:spPr>
          <a:xfrm>
            <a:off x="2180492" y="4943789"/>
            <a:ext cx="690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根据返回的数据，动态加载图片</a:t>
            </a:r>
          </a:p>
        </p:txBody>
      </p:sp>
    </p:spTree>
    <p:extLst>
      <p:ext uri="{BB962C8B-B14F-4D97-AF65-F5344CB8AC3E}">
        <p14:creationId xmlns:p14="http://schemas.microsoft.com/office/powerpoint/2010/main" val="2838089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39CAA6C-CF2A-4B9D-A714-308D907F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659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4292006-3D97-4734-88D1-A25893B74D86}"/>
                  </a:ext>
                </a:extLst>
              </p14:cNvPr>
              <p14:cNvContentPartPr/>
              <p14:nvPr/>
            </p14:nvContentPartPr>
            <p14:xfrm>
              <a:off x="2286080" y="2367160"/>
              <a:ext cx="8819280" cy="1224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4292006-3D97-4734-88D1-A25893B74D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8080" y="2349160"/>
                <a:ext cx="8854920" cy="1580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1C69EBB6-D0B4-4113-A87C-55FA64AA8E96}"/>
              </a:ext>
            </a:extLst>
          </p:cNvPr>
          <p:cNvSpPr txBox="1"/>
          <p:nvPr/>
        </p:nvSpPr>
        <p:spPr>
          <a:xfrm>
            <a:off x="1910080" y="3434080"/>
            <a:ext cx="870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这个地方是一个</a:t>
            </a:r>
            <a:r>
              <a:rPr lang="en-US" altLang="zh-CN" dirty="0"/>
              <a:t>promise</a:t>
            </a:r>
            <a:r>
              <a:rPr lang="zh-CN" altLang="en-US" dirty="0"/>
              <a:t>，所以使用</a:t>
            </a:r>
            <a:r>
              <a:rPr lang="en-US" altLang="zh-CN" dirty="0"/>
              <a:t>await</a:t>
            </a:r>
            <a:r>
              <a:rPr lang="zh-CN" altLang="en-US" dirty="0"/>
              <a:t>和</a:t>
            </a:r>
            <a:r>
              <a:rPr lang="en-US" altLang="zh-CN" dirty="0" err="1"/>
              <a:t>async</a:t>
            </a:r>
            <a:r>
              <a:rPr lang="zh-CN" altLang="en-US" dirty="0"/>
              <a:t>来拿到</a:t>
            </a:r>
            <a:r>
              <a:rPr lang="en-US" altLang="zh-CN" dirty="0"/>
              <a:t>promise</a:t>
            </a:r>
            <a:r>
              <a:rPr lang="zh-CN" altLang="en-US" dirty="0"/>
              <a:t>里面的数据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里面的数据是</a:t>
            </a:r>
            <a:r>
              <a:rPr lang="en-US" altLang="zh-CN" dirty="0"/>
              <a:t>dispatch</a:t>
            </a:r>
            <a:r>
              <a:rPr lang="zh-CN" altLang="en-US" dirty="0"/>
              <a:t>到</a:t>
            </a:r>
            <a:r>
              <a:rPr lang="en-US" altLang="zh-CN" dirty="0"/>
              <a:t>store</a:t>
            </a:r>
            <a:r>
              <a:rPr lang="zh-CN" altLang="en-US" dirty="0"/>
              <a:t>中的</a:t>
            </a:r>
            <a:r>
              <a:rPr lang="en-US" altLang="zh-CN" dirty="0"/>
              <a:t>actions</a:t>
            </a:r>
            <a:r>
              <a:rPr lang="zh-CN" altLang="en-US" dirty="0"/>
              <a:t>中返回的数据</a:t>
            </a:r>
          </a:p>
        </p:txBody>
      </p:sp>
    </p:spTree>
    <p:extLst>
      <p:ext uri="{BB962C8B-B14F-4D97-AF65-F5344CB8AC3E}">
        <p14:creationId xmlns:p14="http://schemas.microsoft.com/office/powerpoint/2010/main" val="2900683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EF5092-A1BA-4DE4-A982-A0146DD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272"/>
            <a:ext cx="12116850" cy="36350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0464DF-16A2-4271-9ED3-D2933EAF8EFA}"/>
              </a:ext>
            </a:extLst>
          </p:cNvPr>
          <p:cNvSpPr txBox="1"/>
          <p:nvPr/>
        </p:nvSpPr>
        <p:spPr>
          <a:xfrm>
            <a:off x="1483360" y="4704080"/>
            <a:ext cx="817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成功干啥，失败干啥</a:t>
            </a:r>
          </a:p>
        </p:txBody>
      </p:sp>
    </p:spTree>
    <p:extLst>
      <p:ext uri="{BB962C8B-B14F-4D97-AF65-F5344CB8AC3E}">
        <p14:creationId xmlns:p14="http://schemas.microsoft.com/office/powerpoint/2010/main" val="367570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9F9C70-AA76-466B-9EB1-DB8C1A704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02" y="395348"/>
            <a:ext cx="8824725" cy="41380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CCC45C-A4EF-4F51-A579-993171F5C63A}"/>
              </a:ext>
            </a:extLst>
          </p:cNvPr>
          <p:cNvSpPr txBox="1"/>
          <p:nvPr/>
        </p:nvSpPr>
        <p:spPr>
          <a:xfrm>
            <a:off x="1959429" y="5064369"/>
            <a:ext cx="7114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报错      假报错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也就是数组的第零项是</a:t>
            </a:r>
            <a:r>
              <a:rPr lang="en-US" altLang="zh-CN" dirty="0"/>
              <a:t>undefined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68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2D848D-5C33-49BB-BF46-79C128583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90" y="411812"/>
            <a:ext cx="8715650" cy="4431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E3F134F-C9E5-4643-B9D3-56966F300870}"/>
                  </a:ext>
                </a:extLst>
              </p14:cNvPr>
              <p14:cNvContentPartPr/>
              <p14:nvPr/>
            </p14:nvContentPartPr>
            <p14:xfrm>
              <a:off x="3446565" y="3305900"/>
              <a:ext cx="5014440" cy="171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E3F134F-C9E5-4643-B9D3-56966F3008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8565" y="3287900"/>
                <a:ext cx="5050080" cy="207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FEF88D1-A30A-4F12-95D0-CDCE75955BF3}"/>
              </a:ext>
            </a:extLst>
          </p:cNvPr>
          <p:cNvSpPr txBox="1"/>
          <p:nvPr/>
        </p:nvSpPr>
        <p:spPr>
          <a:xfrm>
            <a:off x="5335675" y="3838470"/>
            <a:ext cx="485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undefined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5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C1E684-070E-4075-AAED-C59430B9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9" y="491235"/>
            <a:ext cx="10165961" cy="58755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A7B86A-D341-40F5-B55C-9BB7F12FE213}"/>
              </a:ext>
            </a:extLst>
          </p:cNvPr>
          <p:cNvSpPr txBox="1"/>
          <p:nvPr/>
        </p:nvSpPr>
        <p:spPr>
          <a:xfrm>
            <a:off x="6662057" y="5345723"/>
            <a:ext cx="419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SkuInfo</a:t>
            </a:r>
            <a:r>
              <a:rPr lang="zh-CN" altLang="en-US" dirty="0">
                <a:solidFill>
                  <a:srgbClr val="FF0000"/>
                </a:solidFill>
              </a:rPr>
              <a:t>如果没返回数据，最少是空对象</a:t>
            </a:r>
          </a:p>
        </p:txBody>
      </p:sp>
    </p:spTree>
    <p:extLst>
      <p:ext uri="{BB962C8B-B14F-4D97-AF65-F5344CB8AC3E}">
        <p14:creationId xmlns:p14="http://schemas.microsoft.com/office/powerpoint/2010/main" val="1879082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96C001-4BDE-43BD-B99B-B0E7C9740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50"/>
          <a:stretch/>
        </p:blipFill>
        <p:spPr>
          <a:xfrm>
            <a:off x="0" y="3898760"/>
            <a:ext cx="8289591" cy="29592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347594D-1C29-42F5-94C0-0B48E5D869A6}"/>
                  </a:ext>
                </a:extLst>
              </p14:cNvPr>
              <p14:cNvContentPartPr/>
              <p14:nvPr/>
            </p14:nvContentPartPr>
            <p14:xfrm>
              <a:off x="4421445" y="5563460"/>
              <a:ext cx="1035000" cy="74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347594D-1C29-42F5-94C0-0B48E5D869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3445" y="5545460"/>
                <a:ext cx="1070640" cy="109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1EAD359-52BA-4079-B68C-5D05F95CE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73" y="120579"/>
            <a:ext cx="8174318" cy="26527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BBFA83F-80E9-4490-8025-818D75A4CECE}"/>
                  </a:ext>
                </a:extLst>
              </p14:cNvPr>
              <p14:cNvContentPartPr/>
              <p14:nvPr/>
            </p14:nvContentPartPr>
            <p14:xfrm>
              <a:off x="3084765" y="1919180"/>
              <a:ext cx="4210560" cy="792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BBFA83F-80E9-4490-8025-818D75A4CE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6765" y="1901180"/>
                <a:ext cx="4246200" cy="1148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62A52EF-41C3-4C06-9700-A74C6D1F99F4}"/>
              </a:ext>
            </a:extLst>
          </p:cNvPr>
          <p:cNvSpPr txBox="1"/>
          <p:nvPr/>
        </p:nvSpPr>
        <p:spPr>
          <a:xfrm>
            <a:off x="3496826" y="2914022"/>
            <a:ext cx="8571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如果还没返回数据，就是空对象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空对象</a:t>
            </a:r>
            <a:r>
              <a:rPr lang="en-US" altLang="zh-CN" dirty="0"/>
              <a:t>.</a:t>
            </a:r>
            <a:r>
              <a:rPr lang="zh-CN" altLang="en-US" dirty="0"/>
              <a:t>属性  </a:t>
            </a:r>
            <a:r>
              <a:rPr lang="en-US" altLang="zh-CN" dirty="0"/>
              <a:t>=  undefined                        undefined[0]   ===   </a:t>
            </a:r>
            <a:r>
              <a:rPr lang="zh-CN" altLang="en-US" dirty="0"/>
              <a:t>报错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6DF338D-3B40-498B-8C3B-077DA8110F21}"/>
                  </a:ext>
                </a:extLst>
              </p14:cNvPr>
              <p14:cNvContentPartPr/>
              <p14:nvPr/>
            </p14:nvContentPartPr>
            <p14:xfrm>
              <a:off x="2582565" y="6270140"/>
              <a:ext cx="2522520" cy="96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6DF338D-3B40-498B-8C3B-077DA8110F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4565" y="6252140"/>
                <a:ext cx="25581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D045CE4-BCA7-466C-9A81-B43C49734DC9}"/>
                  </a:ext>
                </a:extLst>
              </p14:cNvPr>
              <p14:cNvContentPartPr/>
              <p14:nvPr/>
            </p14:nvContentPartPr>
            <p14:xfrm>
              <a:off x="1658085" y="5948660"/>
              <a:ext cx="1537560" cy="846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D045CE4-BCA7-466C-9A81-B43C49734D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0085" y="5930660"/>
                <a:ext cx="1573200" cy="1202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7AF518E-9012-4ED8-8EE9-75E937EEE077}"/>
              </a:ext>
            </a:extLst>
          </p:cNvPr>
          <p:cNvSpPr txBox="1"/>
          <p:nvPr/>
        </p:nvSpPr>
        <p:spPr>
          <a:xfrm>
            <a:off x="5536642" y="5965082"/>
            <a:ext cx="6330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至少给他一个空数组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让他    空数组</a:t>
            </a:r>
            <a:r>
              <a:rPr lang="en-US" altLang="zh-CN" dirty="0">
                <a:solidFill>
                  <a:srgbClr val="FF0000"/>
                </a:solidFill>
              </a:rPr>
              <a:t>[0]  ==  undefined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给一个空数组    兜底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51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宽屏</PresentationFormat>
  <Paragraphs>72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90</cp:revision>
  <dcterms:created xsi:type="dcterms:W3CDTF">2022-11-27T00:40:03Z</dcterms:created>
  <dcterms:modified xsi:type="dcterms:W3CDTF">2022-11-28T03:15:58Z</dcterms:modified>
</cp:coreProperties>
</file>